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e5d05bb48542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04f106e67b4427"/>
  </p:sldMasterIdLst>
  <p:sldIdLst>
    <p:sldId xmlns:r="http://schemas.openxmlformats.org/officeDocument/2006/relationships" id="256" r:id="R3900022567cc4162"/>
    <p:sldId xmlns:r="http://schemas.openxmlformats.org/officeDocument/2006/relationships" id="257" r:id="R1bdd34d44aad44b9"/>
    <p:sldId xmlns:r="http://schemas.openxmlformats.org/officeDocument/2006/relationships" id="258" r:id="R1111bf23371a4594"/>
    <p:sldId xmlns:r="http://schemas.openxmlformats.org/officeDocument/2006/relationships" id="259" r:id="Rd3e66134e6c148b8"/>
    <p:sldId xmlns:r="http://schemas.openxmlformats.org/officeDocument/2006/relationships" id="260" r:id="R01d9e5dc925d4ce2"/>
    <p:sldId xmlns:r="http://schemas.openxmlformats.org/officeDocument/2006/relationships" id="261" r:id="Ra374028e4f2d4916"/>
    <p:sldId xmlns:r="http://schemas.openxmlformats.org/officeDocument/2006/relationships" id="262" r:id="Rbb0815e9fbc842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04f106e67b4427" /><Relationship Type="http://schemas.openxmlformats.org/officeDocument/2006/relationships/slide" Target="/ppt/slides/slide1.xml" Id="R3900022567cc4162" /><Relationship Type="http://schemas.openxmlformats.org/officeDocument/2006/relationships/slide" Target="/ppt/slides/slide2.xml" Id="R1bdd34d44aad44b9" /><Relationship Type="http://schemas.openxmlformats.org/officeDocument/2006/relationships/slide" Target="/ppt/slides/slide3.xml" Id="R1111bf23371a4594" /><Relationship Type="http://schemas.openxmlformats.org/officeDocument/2006/relationships/slide" Target="/ppt/slides/slide4.xml" Id="Rd3e66134e6c148b8" /><Relationship Type="http://schemas.openxmlformats.org/officeDocument/2006/relationships/slide" Target="/ppt/slides/slide5.xml" Id="R01d9e5dc925d4ce2" /><Relationship Type="http://schemas.openxmlformats.org/officeDocument/2006/relationships/slide" Target="/ppt/slides/slide6.xml" Id="Ra374028e4f2d4916" /><Relationship Type="http://schemas.openxmlformats.org/officeDocument/2006/relationships/slide" Target="/ppt/slides/slide7.xml" Id="Rbb0815e9fbc842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0291f283324e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fa58922ac408f" /><Relationship Type="http://schemas.openxmlformats.org/officeDocument/2006/relationships/theme" Target="/ppt/slideMasters/theme/theme1.xml" Id="R09599250714d4f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0fa58922ac40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2b36bfdcb4d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4f46638d044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910990cd243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1ada74bef47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a64c8c86f48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25b789a254f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1f76881db4e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 ØKONOMI OG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 ØKONOMI OG REGNSKAP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4 764 710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889 954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2 422 815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3 395 731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ARNE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ERIK BOYE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913 100 697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