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3cf55aeccb4b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3bb072d4f44440"/>
  </p:sldMasterIdLst>
  <p:sldIdLst>
    <p:sldId xmlns:r="http://schemas.openxmlformats.org/officeDocument/2006/relationships" id="256" r:id="R43c807e5abca49ca"/>
    <p:sldId xmlns:r="http://schemas.openxmlformats.org/officeDocument/2006/relationships" id="257" r:id="R3246067d3a2740d2"/>
    <p:sldId xmlns:r="http://schemas.openxmlformats.org/officeDocument/2006/relationships" id="258" r:id="Re38ccb038bd647a3"/>
    <p:sldId xmlns:r="http://schemas.openxmlformats.org/officeDocument/2006/relationships" id="259" r:id="Rb034a6bc4d714439"/>
    <p:sldId xmlns:r="http://schemas.openxmlformats.org/officeDocument/2006/relationships" id="260" r:id="R018310a1eb164edf"/>
    <p:sldId xmlns:r="http://schemas.openxmlformats.org/officeDocument/2006/relationships" id="261" r:id="Re1d08f6789864f1d"/>
    <p:sldId xmlns:r="http://schemas.openxmlformats.org/officeDocument/2006/relationships" id="262" r:id="Rc720f1189e7a49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3bb072d4f44440" /><Relationship Type="http://schemas.openxmlformats.org/officeDocument/2006/relationships/slide" Target="/ppt/slides/slide1.xml" Id="R43c807e5abca49ca" /><Relationship Type="http://schemas.openxmlformats.org/officeDocument/2006/relationships/slide" Target="/ppt/slides/slide2.xml" Id="R3246067d3a2740d2" /><Relationship Type="http://schemas.openxmlformats.org/officeDocument/2006/relationships/slide" Target="/ppt/slides/slide3.xml" Id="Re38ccb038bd647a3" /><Relationship Type="http://schemas.openxmlformats.org/officeDocument/2006/relationships/slide" Target="/ppt/slides/slide4.xml" Id="Rb034a6bc4d714439" /><Relationship Type="http://schemas.openxmlformats.org/officeDocument/2006/relationships/slide" Target="/ppt/slides/slide5.xml" Id="R018310a1eb164edf" /><Relationship Type="http://schemas.openxmlformats.org/officeDocument/2006/relationships/slide" Target="/ppt/slides/slide6.xml" Id="Re1d08f6789864f1d" /><Relationship Type="http://schemas.openxmlformats.org/officeDocument/2006/relationships/slide" Target="/ppt/slides/slide7.xml" Id="Rc720f1189e7a49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e617b00bff4f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ae3629065243e6" /><Relationship Type="http://schemas.openxmlformats.org/officeDocument/2006/relationships/theme" Target="/ppt/slideMasters/theme/theme1.xml" Id="Rc44313d7c4f548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ae3629065243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604b7a98c24c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0d156eeecd46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2aafb520a74d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973d2217044a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1b858da24d4d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5fbafd59f34d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356264468f4d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EMMO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EMMO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EMMO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EMMO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EMMO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EMMO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−73 971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49 950 354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203 021 173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204 688 762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EMMO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MIKAEL ARNE BERGLUND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EMMO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Augusts gate 15C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913 112 113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EMMO CAPITAL AS</a:t>
            </a:r>
          </a:p>
        </p:txBody>
      </p:sp>
    </p:spTree>
  </p:cSld>
  <p:clrMapOvr>
    <a:masterClrMapping xmlns:a="http://schemas.openxmlformats.org/drawingml/2006/main"/>
  </p:clrMapOvr>
</p:sld>
</file>