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92a5f0f48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a9c27f46554a10"/>
  </p:sldMasterIdLst>
  <p:sldIdLst>
    <p:sldId xmlns:r="http://schemas.openxmlformats.org/officeDocument/2006/relationships" id="256" r:id="Rb1271f9081394234"/>
    <p:sldId xmlns:r="http://schemas.openxmlformats.org/officeDocument/2006/relationships" id="257" r:id="Rd0a38b75cfe3416e"/>
    <p:sldId xmlns:r="http://schemas.openxmlformats.org/officeDocument/2006/relationships" id="258" r:id="R5fee7b2af624471a"/>
    <p:sldId xmlns:r="http://schemas.openxmlformats.org/officeDocument/2006/relationships" id="259" r:id="R295743397be949cb"/>
    <p:sldId xmlns:r="http://schemas.openxmlformats.org/officeDocument/2006/relationships" id="260" r:id="Rda939a2c53e74736"/>
    <p:sldId xmlns:r="http://schemas.openxmlformats.org/officeDocument/2006/relationships" id="261" r:id="R04542eafc6f643ed"/>
    <p:sldId xmlns:r="http://schemas.openxmlformats.org/officeDocument/2006/relationships" id="262" r:id="R85dd1b8087a045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9c27f46554a10" /><Relationship Type="http://schemas.openxmlformats.org/officeDocument/2006/relationships/slide" Target="/ppt/slides/slide1.xml" Id="Rb1271f9081394234" /><Relationship Type="http://schemas.openxmlformats.org/officeDocument/2006/relationships/slide" Target="/ppt/slides/slide2.xml" Id="Rd0a38b75cfe3416e" /><Relationship Type="http://schemas.openxmlformats.org/officeDocument/2006/relationships/slide" Target="/ppt/slides/slide3.xml" Id="R5fee7b2af624471a" /><Relationship Type="http://schemas.openxmlformats.org/officeDocument/2006/relationships/slide" Target="/ppt/slides/slide4.xml" Id="R295743397be949cb" /><Relationship Type="http://schemas.openxmlformats.org/officeDocument/2006/relationships/slide" Target="/ppt/slides/slide5.xml" Id="Rda939a2c53e74736" /><Relationship Type="http://schemas.openxmlformats.org/officeDocument/2006/relationships/slide" Target="/ppt/slides/slide6.xml" Id="R04542eafc6f643ed" /><Relationship Type="http://schemas.openxmlformats.org/officeDocument/2006/relationships/slide" Target="/ppt/slides/slide7.xml" Id="R85dd1b8087a045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8c8c7bf8e244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0c8a929534585" /><Relationship Type="http://schemas.openxmlformats.org/officeDocument/2006/relationships/theme" Target="/ppt/slideMasters/theme/theme1.xml" Id="R730f22897619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40c8a92953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3e1139e374a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75b413be94e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3d1137058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b4bf25f5b47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54fb057ff47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407b5987446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2b63b60c848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