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f71ca8ac55645d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2278f27766f4fbf"/>
  </p:sldMasterIdLst>
  <p:sldIdLst>
    <p:sldId xmlns:r="http://schemas.openxmlformats.org/officeDocument/2006/relationships" id="256" r:id="R1458456b313247b9"/>
    <p:sldId xmlns:r="http://schemas.openxmlformats.org/officeDocument/2006/relationships" id="257" r:id="Rae523a56ab8a4078"/>
    <p:sldId xmlns:r="http://schemas.openxmlformats.org/officeDocument/2006/relationships" id="258" r:id="R4739c77ce45d40a7"/>
    <p:sldId xmlns:r="http://schemas.openxmlformats.org/officeDocument/2006/relationships" id="259" r:id="Rc4543b444f2d4f56"/>
    <p:sldId xmlns:r="http://schemas.openxmlformats.org/officeDocument/2006/relationships" id="260" r:id="Rfab37739b3b84e9a"/>
    <p:sldId xmlns:r="http://schemas.openxmlformats.org/officeDocument/2006/relationships" id="261" r:id="Ree50f1edf5bc412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2278f27766f4fbf" /><Relationship Type="http://schemas.openxmlformats.org/officeDocument/2006/relationships/slide" Target="/ppt/slides/slide1.xml" Id="R1458456b313247b9" /><Relationship Type="http://schemas.openxmlformats.org/officeDocument/2006/relationships/slide" Target="/ppt/slides/slide2.xml" Id="Rae523a56ab8a4078" /><Relationship Type="http://schemas.openxmlformats.org/officeDocument/2006/relationships/slide" Target="/ppt/slides/slide3.xml" Id="R4739c77ce45d40a7" /><Relationship Type="http://schemas.openxmlformats.org/officeDocument/2006/relationships/slide" Target="/ppt/slides/slide4.xml" Id="Rc4543b444f2d4f56" /><Relationship Type="http://schemas.openxmlformats.org/officeDocument/2006/relationships/slide" Target="/ppt/slides/slide5.xml" Id="Rfab37739b3b84e9a" /><Relationship Type="http://schemas.openxmlformats.org/officeDocument/2006/relationships/slide" Target="/ppt/slides/slide6.xml" Id="Ree50f1edf5bc412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8d2f4782d004cf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eb2eaab7714f1c" /><Relationship Type="http://schemas.openxmlformats.org/officeDocument/2006/relationships/theme" Target="/ppt/slideMasters/theme/theme1.xml" Id="Re0da490b2e44461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5eb2eaab7714f1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305fcef34b4be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f7bc91cb2b478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25524cc657484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720c4300ed4ae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200f0ff540481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113099fbf0437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MATPULS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MATPULS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MATPULS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MATPULS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MATPULS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MATPULS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Gudbrandsdalsvegen 194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2619 Lillehammer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913 246 721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MATPULS AS</a:t>
            </a:r>
          </a:p>
        </p:txBody>
      </p:sp>
    </p:spTree>
  </p:cSld>
  <p:clrMapOvr>
    <a:masterClrMapping xmlns:a="http://schemas.openxmlformats.org/drawingml/2006/main"/>
  </p:clrMapOvr>
</p:sld>
</file>