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2009bce8d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85eb8fbc44c6f"/>
  </p:sldMasterIdLst>
  <p:sldIdLst>
    <p:sldId xmlns:r="http://schemas.openxmlformats.org/officeDocument/2006/relationships" id="256" r:id="Rda7ed3c9d21c46dc"/>
    <p:sldId xmlns:r="http://schemas.openxmlformats.org/officeDocument/2006/relationships" id="257" r:id="Rc6b9b5c2c38c4d4d"/>
    <p:sldId xmlns:r="http://schemas.openxmlformats.org/officeDocument/2006/relationships" id="258" r:id="Ree468d2d7eed4d91"/>
    <p:sldId xmlns:r="http://schemas.openxmlformats.org/officeDocument/2006/relationships" id="259" r:id="R43f8f23c0401434b"/>
    <p:sldId xmlns:r="http://schemas.openxmlformats.org/officeDocument/2006/relationships" id="260" r:id="R838a71b9f4874a1d"/>
    <p:sldId xmlns:r="http://schemas.openxmlformats.org/officeDocument/2006/relationships" id="261" r:id="Rac9012b909de4183"/>
    <p:sldId xmlns:r="http://schemas.openxmlformats.org/officeDocument/2006/relationships" id="262" r:id="R280704d8ce3a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85eb8fbc44c6f" /><Relationship Type="http://schemas.openxmlformats.org/officeDocument/2006/relationships/slide" Target="/ppt/slides/slide1.xml" Id="Rda7ed3c9d21c46dc" /><Relationship Type="http://schemas.openxmlformats.org/officeDocument/2006/relationships/slide" Target="/ppt/slides/slide2.xml" Id="Rc6b9b5c2c38c4d4d" /><Relationship Type="http://schemas.openxmlformats.org/officeDocument/2006/relationships/slide" Target="/ppt/slides/slide3.xml" Id="Ree468d2d7eed4d91" /><Relationship Type="http://schemas.openxmlformats.org/officeDocument/2006/relationships/slide" Target="/ppt/slides/slide4.xml" Id="R43f8f23c0401434b" /><Relationship Type="http://schemas.openxmlformats.org/officeDocument/2006/relationships/slide" Target="/ppt/slides/slide5.xml" Id="R838a71b9f4874a1d" /><Relationship Type="http://schemas.openxmlformats.org/officeDocument/2006/relationships/slide" Target="/ppt/slides/slide6.xml" Id="Rac9012b909de4183" /><Relationship Type="http://schemas.openxmlformats.org/officeDocument/2006/relationships/slide" Target="/ppt/slides/slide7.xml" Id="R280704d8ce3a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d8ce334c540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ff2737ba94df2" /><Relationship Type="http://schemas.openxmlformats.org/officeDocument/2006/relationships/theme" Target="/ppt/slideMasters/theme/theme1.xml" Id="R14ce2337396442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ff2737ba9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191801916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c96dafe7b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72d197f3f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3cb6c5686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c94bf8003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6139fd17c41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35867c6bd49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