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7336c04ab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46ac107c84fc2"/>
  </p:sldMasterIdLst>
  <p:sldIdLst>
    <p:sldId xmlns:r="http://schemas.openxmlformats.org/officeDocument/2006/relationships" id="256" r:id="R6287078bc17f4913"/>
    <p:sldId xmlns:r="http://schemas.openxmlformats.org/officeDocument/2006/relationships" id="257" r:id="R863c72fddaa7414b"/>
    <p:sldId xmlns:r="http://schemas.openxmlformats.org/officeDocument/2006/relationships" id="258" r:id="Rdc2a011effc24648"/>
    <p:sldId xmlns:r="http://schemas.openxmlformats.org/officeDocument/2006/relationships" id="259" r:id="Rba4d6a60cf1545eb"/>
    <p:sldId xmlns:r="http://schemas.openxmlformats.org/officeDocument/2006/relationships" id="260" r:id="Rec5792affd0d42b7"/>
    <p:sldId xmlns:r="http://schemas.openxmlformats.org/officeDocument/2006/relationships" id="261" r:id="R76febc31043540d3"/>
    <p:sldId xmlns:r="http://schemas.openxmlformats.org/officeDocument/2006/relationships" id="262" r:id="Rb3ea30d67d7c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46ac107c84fc2" /><Relationship Type="http://schemas.openxmlformats.org/officeDocument/2006/relationships/slide" Target="/ppt/slides/slide1.xml" Id="R6287078bc17f4913" /><Relationship Type="http://schemas.openxmlformats.org/officeDocument/2006/relationships/slide" Target="/ppt/slides/slide2.xml" Id="R863c72fddaa7414b" /><Relationship Type="http://schemas.openxmlformats.org/officeDocument/2006/relationships/slide" Target="/ppt/slides/slide3.xml" Id="Rdc2a011effc24648" /><Relationship Type="http://schemas.openxmlformats.org/officeDocument/2006/relationships/slide" Target="/ppt/slides/slide4.xml" Id="Rba4d6a60cf1545eb" /><Relationship Type="http://schemas.openxmlformats.org/officeDocument/2006/relationships/slide" Target="/ppt/slides/slide5.xml" Id="Rec5792affd0d42b7" /><Relationship Type="http://schemas.openxmlformats.org/officeDocument/2006/relationships/slide" Target="/ppt/slides/slide6.xml" Id="R76febc31043540d3" /><Relationship Type="http://schemas.openxmlformats.org/officeDocument/2006/relationships/slide" Target="/ppt/slides/slide7.xml" Id="Rb3ea30d67d7c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b65aa02ef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b48e6e22a4206" /><Relationship Type="http://schemas.openxmlformats.org/officeDocument/2006/relationships/theme" Target="/ppt/slideMasters/theme/theme1.xml" Id="Rea08d9060563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b48e6e22a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c7318d40d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ddf3c267c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336abb7ff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f26dcb291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9efe4ceb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4db740dd4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47d3a7e2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DUO PROPERTY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DUO PROPERTY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10 234 984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CHEVAL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913 312 821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