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7d7232d2048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bc3d10a3914ac0"/>
  </p:sldMasterIdLst>
  <p:sldIdLst>
    <p:sldId xmlns:r="http://schemas.openxmlformats.org/officeDocument/2006/relationships" id="256" r:id="Rf8ef8a7de2ab4bca"/>
    <p:sldId xmlns:r="http://schemas.openxmlformats.org/officeDocument/2006/relationships" id="257" r:id="R7eec6457a5984e83"/>
    <p:sldId xmlns:r="http://schemas.openxmlformats.org/officeDocument/2006/relationships" id="258" r:id="R487c1e8cb83a4d41"/>
    <p:sldId xmlns:r="http://schemas.openxmlformats.org/officeDocument/2006/relationships" id="259" r:id="R34f09e44d0fa481e"/>
    <p:sldId xmlns:r="http://schemas.openxmlformats.org/officeDocument/2006/relationships" id="260" r:id="Re4a0c7223ab14062"/>
    <p:sldId xmlns:r="http://schemas.openxmlformats.org/officeDocument/2006/relationships" id="261" r:id="R1d21c0e0a6d84a78"/>
    <p:sldId xmlns:r="http://schemas.openxmlformats.org/officeDocument/2006/relationships" id="262" r:id="R7aac4b25f63a48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c3d10a3914ac0" /><Relationship Type="http://schemas.openxmlformats.org/officeDocument/2006/relationships/slide" Target="/ppt/slides/slide1.xml" Id="Rf8ef8a7de2ab4bca" /><Relationship Type="http://schemas.openxmlformats.org/officeDocument/2006/relationships/slide" Target="/ppt/slides/slide2.xml" Id="R7eec6457a5984e83" /><Relationship Type="http://schemas.openxmlformats.org/officeDocument/2006/relationships/slide" Target="/ppt/slides/slide3.xml" Id="R487c1e8cb83a4d41" /><Relationship Type="http://schemas.openxmlformats.org/officeDocument/2006/relationships/slide" Target="/ppt/slides/slide4.xml" Id="R34f09e44d0fa481e" /><Relationship Type="http://schemas.openxmlformats.org/officeDocument/2006/relationships/slide" Target="/ppt/slides/slide5.xml" Id="Re4a0c7223ab14062" /><Relationship Type="http://schemas.openxmlformats.org/officeDocument/2006/relationships/slide" Target="/ppt/slides/slide6.xml" Id="R1d21c0e0a6d84a78" /><Relationship Type="http://schemas.openxmlformats.org/officeDocument/2006/relationships/slide" Target="/ppt/slides/slide7.xml" Id="R7aac4b25f63a48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dde82b20c42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a097ac94d4082" /><Relationship Type="http://schemas.openxmlformats.org/officeDocument/2006/relationships/theme" Target="/ppt/slideMasters/theme/theme1.xml" Id="Rc995e49b05e8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fa097ac94d40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ecaea6f87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894ab278c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56ff7657c4a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e9885369a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01a5aae75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07874e43342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cdf5deda84b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MARITIME CORPORATE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MARITIME CORPORATE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174 873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1 329 599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1 420 656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Ståle Rasmussen, Anholen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stra@marcorp.no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913 445 821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MARITIME CORPORATE AS</a:t>
            </a:r>
          </a:p>
        </p:txBody>
      </p:sp>
    </p:spTree>
  </p:cSld>
  <p:clrMapOvr>
    <a:masterClrMapping xmlns:a="http://schemas.openxmlformats.org/drawingml/2006/main"/>
  </p:clrMapOvr>
</p:sld>
</file>