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eb25f450244c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9984a1ac564ffe"/>
  </p:sldMasterIdLst>
  <p:sldIdLst>
    <p:sldId xmlns:r="http://schemas.openxmlformats.org/officeDocument/2006/relationships" id="256" r:id="Rb28a5a9020964bfd"/>
    <p:sldId xmlns:r="http://schemas.openxmlformats.org/officeDocument/2006/relationships" id="257" r:id="Re3c70a48d1e04247"/>
    <p:sldId xmlns:r="http://schemas.openxmlformats.org/officeDocument/2006/relationships" id="258" r:id="R70a4042c41d74e94"/>
    <p:sldId xmlns:r="http://schemas.openxmlformats.org/officeDocument/2006/relationships" id="259" r:id="Rc30ef0d0b2dd41eb"/>
    <p:sldId xmlns:r="http://schemas.openxmlformats.org/officeDocument/2006/relationships" id="260" r:id="R891f7cb1f11e4e10"/>
    <p:sldId xmlns:r="http://schemas.openxmlformats.org/officeDocument/2006/relationships" id="261" r:id="R22ead49c7a6c4b9b"/>
    <p:sldId xmlns:r="http://schemas.openxmlformats.org/officeDocument/2006/relationships" id="262" r:id="Rc1d9faf03a3d4c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984a1ac564ffe" /><Relationship Type="http://schemas.openxmlformats.org/officeDocument/2006/relationships/slide" Target="/ppt/slides/slide1.xml" Id="Rb28a5a9020964bfd" /><Relationship Type="http://schemas.openxmlformats.org/officeDocument/2006/relationships/slide" Target="/ppt/slides/slide2.xml" Id="Re3c70a48d1e04247" /><Relationship Type="http://schemas.openxmlformats.org/officeDocument/2006/relationships/slide" Target="/ppt/slides/slide3.xml" Id="R70a4042c41d74e94" /><Relationship Type="http://schemas.openxmlformats.org/officeDocument/2006/relationships/slide" Target="/ppt/slides/slide4.xml" Id="Rc30ef0d0b2dd41eb" /><Relationship Type="http://schemas.openxmlformats.org/officeDocument/2006/relationships/slide" Target="/ppt/slides/slide5.xml" Id="R891f7cb1f11e4e10" /><Relationship Type="http://schemas.openxmlformats.org/officeDocument/2006/relationships/slide" Target="/ppt/slides/slide6.xml" Id="R22ead49c7a6c4b9b" /><Relationship Type="http://schemas.openxmlformats.org/officeDocument/2006/relationships/slide" Target="/ppt/slides/slide7.xml" Id="Rc1d9faf03a3d4c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21fb0500447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93562fa6e4a65" /><Relationship Type="http://schemas.openxmlformats.org/officeDocument/2006/relationships/theme" Target="/ppt/slideMasters/theme/theme1.xml" Id="Re5cd2fc9cd024c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693562fa6e4a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4e35848d34f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75daeeb0542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7a8fe47c84c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6bb66e06842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50eccad3340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c57915b644d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56ead798049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BYGG1 VIKERSUND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BYGG1 VIKERSUND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BYGG1 VIKERSUND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BYGG1 VIKERSUND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BYGG1 VIKERSUND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BYGG1 VIKERSUND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17 023 503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2 929 686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BYGG1 VIKERSUND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LILJEDAL TORGERSEN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BYGG1 VIKERSUND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913 508 319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BYGG1 VIKERSUND AS</a:t>
            </a:r>
          </a:p>
        </p:txBody>
      </p:sp>
    </p:spTree>
  </p:cSld>
  <p:clrMapOvr>
    <a:masterClrMapping xmlns:a="http://schemas.openxmlformats.org/drawingml/2006/main"/>
  </p:clrMapOvr>
</p:sld>
</file>