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a6801c2b8240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9596215c384245"/>
  </p:sldMasterIdLst>
  <p:sldIdLst>
    <p:sldId xmlns:r="http://schemas.openxmlformats.org/officeDocument/2006/relationships" id="256" r:id="Re7ac14e5813f456c"/>
    <p:sldId xmlns:r="http://schemas.openxmlformats.org/officeDocument/2006/relationships" id="257" r:id="Ra637941b4a244275"/>
    <p:sldId xmlns:r="http://schemas.openxmlformats.org/officeDocument/2006/relationships" id="258" r:id="Re0ea415da3d946f1"/>
    <p:sldId xmlns:r="http://schemas.openxmlformats.org/officeDocument/2006/relationships" id="259" r:id="R6b85193a8c304223"/>
    <p:sldId xmlns:r="http://schemas.openxmlformats.org/officeDocument/2006/relationships" id="260" r:id="R24fb12a5b2094ff3"/>
    <p:sldId xmlns:r="http://schemas.openxmlformats.org/officeDocument/2006/relationships" id="261" r:id="R73447e7701204840"/>
    <p:sldId xmlns:r="http://schemas.openxmlformats.org/officeDocument/2006/relationships" id="262" r:id="R399142de41e547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9596215c384245" /><Relationship Type="http://schemas.openxmlformats.org/officeDocument/2006/relationships/slide" Target="/ppt/slides/slide1.xml" Id="Re7ac14e5813f456c" /><Relationship Type="http://schemas.openxmlformats.org/officeDocument/2006/relationships/slide" Target="/ppt/slides/slide2.xml" Id="Ra637941b4a244275" /><Relationship Type="http://schemas.openxmlformats.org/officeDocument/2006/relationships/slide" Target="/ppt/slides/slide3.xml" Id="Re0ea415da3d946f1" /><Relationship Type="http://schemas.openxmlformats.org/officeDocument/2006/relationships/slide" Target="/ppt/slides/slide4.xml" Id="R6b85193a8c304223" /><Relationship Type="http://schemas.openxmlformats.org/officeDocument/2006/relationships/slide" Target="/ppt/slides/slide5.xml" Id="R24fb12a5b2094ff3" /><Relationship Type="http://schemas.openxmlformats.org/officeDocument/2006/relationships/slide" Target="/ppt/slides/slide6.xml" Id="R73447e7701204840" /><Relationship Type="http://schemas.openxmlformats.org/officeDocument/2006/relationships/slide" Target="/ppt/slides/slide7.xml" Id="R399142de41e547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c5556aa59542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475fae52f48d3" /><Relationship Type="http://schemas.openxmlformats.org/officeDocument/2006/relationships/theme" Target="/ppt/slideMasters/theme/theme1.xml" Id="R090da3bb509041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c475fae52f48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e771ad56d4d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1aab18b164d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bd2babd664c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e56d9c27941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98a9a975944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95b45542442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6df0ceb9e47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TEPPEFALL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TEPPEFALL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TEPPEFALL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TEPPEFALL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TEPPEFALL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TEPPEFALL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14 171 979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−182 273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−257 459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5 657 822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12 885 646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TEPPEFALL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H3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TEPPEFALL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913 521 021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TEPPEFALL AS</a:t>
            </a:r>
          </a:p>
        </p:txBody>
      </p:sp>
    </p:spTree>
  </p:cSld>
  <p:clrMapOvr>
    <a:masterClrMapping xmlns:a="http://schemas.openxmlformats.org/drawingml/2006/main"/>
  </p:clrMapOvr>
</p:sld>
</file>