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2c9057a80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2d875c17024665"/>
  </p:sldMasterIdLst>
  <p:sldIdLst>
    <p:sldId xmlns:r="http://schemas.openxmlformats.org/officeDocument/2006/relationships" id="256" r:id="R28a013a249554956"/>
    <p:sldId xmlns:r="http://schemas.openxmlformats.org/officeDocument/2006/relationships" id="257" r:id="R3b6ab271a70b4c88"/>
    <p:sldId xmlns:r="http://schemas.openxmlformats.org/officeDocument/2006/relationships" id="258" r:id="R1e66869bd6394cab"/>
    <p:sldId xmlns:r="http://schemas.openxmlformats.org/officeDocument/2006/relationships" id="259" r:id="R6d940e6fdaf441b3"/>
    <p:sldId xmlns:r="http://schemas.openxmlformats.org/officeDocument/2006/relationships" id="260" r:id="R032610a8d77646ab"/>
    <p:sldId xmlns:r="http://schemas.openxmlformats.org/officeDocument/2006/relationships" id="261" r:id="R825275e32b0f48b6"/>
    <p:sldId xmlns:r="http://schemas.openxmlformats.org/officeDocument/2006/relationships" id="262" r:id="Rce3af2e91592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d875c17024665" /><Relationship Type="http://schemas.openxmlformats.org/officeDocument/2006/relationships/slide" Target="/ppt/slides/slide1.xml" Id="R28a013a249554956" /><Relationship Type="http://schemas.openxmlformats.org/officeDocument/2006/relationships/slide" Target="/ppt/slides/slide2.xml" Id="R3b6ab271a70b4c88" /><Relationship Type="http://schemas.openxmlformats.org/officeDocument/2006/relationships/slide" Target="/ppt/slides/slide3.xml" Id="R1e66869bd6394cab" /><Relationship Type="http://schemas.openxmlformats.org/officeDocument/2006/relationships/slide" Target="/ppt/slides/slide4.xml" Id="R6d940e6fdaf441b3" /><Relationship Type="http://schemas.openxmlformats.org/officeDocument/2006/relationships/slide" Target="/ppt/slides/slide5.xml" Id="R032610a8d77646ab" /><Relationship Type="http://schemas.openxmlformats.org/officeDocument/2006/relationships/slide" Target="/ppt/slides/slide6.xml" Id="R825275e32b0f48b6" /><Relationship Type="http://schemas.openxmlformats.org/officeDocument/2006/relationships/slide" Target="/ppt/slides/slide7.xml" Id="Rce3af2e91592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45581e31942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63beae13c4055" /><Relationship Type="http://schemas.openxmlformats.org/officeDocument/2006/relationships/theme" Target="/ppt/slideMasters/theme/theme1.xml" Id="Rb484793f793f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63beae13c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b273b8b354b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4f16f656945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6ab18eda247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1eec2f8cf4d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1ce786274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b8937c46345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c5a6a6fe7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EIENDOM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6 964 041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1 179 626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4 835 094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40 722 111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61 901 705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FORVALTNING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attol@online.no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913 619 803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