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2ce9b61fdb448f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ee9790035e04b13"/>
  </p:sldMasterIdLst>
  <p:sldIdLst>
    <p:sldId xmlns:r="http://schemas.openxmlformats.org/officeDocument/2006/relationships" id="256" r:id="R0a3ef9766d6f4d19"/>
    <p:sldId xmlns:r="http://schemas.openxmlformats.org/officeDocument/2006/relationships" id="257" r:id="Rd3d7994d016c4e32"/>
    <p:sldId xmlns:r="http://schemas.openxmlformats.org/officeDocument/2006/relationships" id="258" r:id="Rd67906c794ae4968"/>
    <p:sldId xmlns:r="http://schemas.openxmlformats.org/officeDocument/2006/relationships" id="259" r:id="R0fd6064337b24939"/>
    <p:sldId xmlns:r="http://schemas.openxmlformats.org/officeDocument/2006/relationships" id="260" r:id="Rb72d06aa1d214c88"/>
    <p:sldId xmlns:r="http://schemas.openxmlformats.org/officeDocument/2006/relationships" id="261" r:id="Ra775f58f05cc43a9"/>
    <p:sldId xmlns:r="http://schemas.openxmlformats.org/officeDocument/2006/relationships" id="262" r:id="Rfa5a5d51023d4fd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ee9790035e04b13" /><Relationship Type="http://schemas.openxmlformats.org/officeDocument/2006/relationships/slide" Target="/ppt/slides/slide1.xml" Id="R0a3ef9766d6f4d19" /><Relationship Type="http://schemas.openxmlformats.org/officeDocument/2006/relationships/slide" Target="/ppt/slides/slide2.xml" Id="Rd3d7994d016c4e32" /><Relationship Type="http://schemas.openxmlformats.org/officeDocument/2006/relationships/slide" Target="/ppt/slides/slide3.xml" Id="Rd67906c794ae4968" /><Relationship Type="http://schemas.openxmlformats.org/officeDocument/2006/relationships/slide" Target="/ppt/slides/slide4.xml" Id="R0fd6064337b24939" /><Relationship Type="http://schemas.openxmlformats.org/officeDocument/2006/relationships/slide" Target="/ppt/slides/slide5.xml" Id="Rb72d06aa1d214c88" /><Relationship Type="http://schemas.openxmlformats.org/officeDocument/2006/relationships/slide" Target="/ppt/slides/slide6.xml" Id="Ra775f58f05cc43a9" /><Relationship Type="http://schemas.openxmlformats.org/officeDocument/2006/relationships/slide" Target="/ppt/slides/slide7.xml" Id="Rfa5a5d51023d4fd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29874145ab1497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ae68f1056c4582" /><Relationship Type="http://schemas.openxmlformats.org/officeDocument/2006/relationships/theme" Target="/ppt/slideMasters/theme/theme1.xml" Id="R107cb5cbd6f54d2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0ae68f1056c458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da07227bca484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cef0101a2b4b4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c9851bc262478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01a8b81a28411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4ba7ca7d20470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fb3a9c012e48e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0506d4dea445f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AS FAKTOTUM ENTREPRENØR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FAKTOTUM ENTREPRENØR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 FAKTOTUM ENTREPRENØR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FAKTOTUM ENTREPRENØR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FAKTOTUM ENTREPRENØR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FAKTOTUM ENTREPRENØR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2 654 472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272 715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269 380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254 025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550 640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FAKTOTUM ENTREPRENØR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HØGSET HANNE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HØGSET INGVILD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HØGSET STINE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HØGSET LARS MAGNAR  –  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FAKTOTUM ENTREPRENØR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913 624 513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FAKTOTUM ENTREPRENØR</a:t>
            </a:r>
          </a:p>
        </p:txBody>
      </p:sp>
    </p:spTree>
  </p:cSld>
  <p:clrMapOvr>
    <a:masterClrMapping xmlns:a="http://schemas.openxmlformats.org/drawingml/2006/main"/>
  </p:clrMapOvr>
</p:sld>
</file>