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5cbd96c4ec4f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1ea84690244e06"/>
  </p:sldMasterIdLst>
  <p:sldIdLst>
    <p:sldId xmlns:r="http://schemas.openxmlformats.org/officeDocument/2006/relationships" id="256" r:id="Rf16c9de01f974cd9"/>
    <p:sldId xmlns:r="http://schemas.openxmlformats.org/officeDocument/2006/relationships" id="257" r:id="R6b7888e6a74c479d"/>
    <p:sldId xmlns:r="http://schemas.openxmlformats.org/officeDocument/2006/relationships" id="258" r:id="R89237f2dccd14cc7"/>
    <p:sldId xmlns:r="http://schemas.openxmlformats.org/officeDocument/2006/relationships" id="259" r:id="Rd1b3f43103a144e2"/>
    <p:sldId xmlns:r="http://schemas.openxmlformats.org/officeDocument/2006/relationships" id="260" r:id="R0adae17eca9b4ede"/>
    <p:sldId xmlns:r="http://schemas.openxmlformats.org/officeDocument/2006/relationships" id="261" r:id="R1d091dc7f5dc47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ea84690244e06" /><Relationship Type="http://schemas.openxmlformats.org/officeDocument/2006/relationships/slide" Target="/ppt/slides/slide1.xml" Id="Rf16c9de01f974cd9" /><Relationship Type="http://schemas.openxmlformats.org/officeDocument/2006/relationships/slide" Target="/ppt/slides/slide2.xml" Id="R6b7888e6a74c479d" /><Relationship Type="http://schemas.openxmlformats.org/officeDocument/2006/relationships/slide" Target="/ppt/slides/slide3.xml" Id="R89237f2dccd14cc7" /><Relationship Type="http://schemas.openxmlformats.org/officeDocument/2006/relationships/slide" Target="/ppt/slides/slide4.xml" Id="Rd1b3f43103a144e2" /><Relationship Type="http://schemas.openxmlformats.org/officeDocument/2006/relationships/slide" Target="/ppt/slides/slide5.xml" Id="R0adae17eca9b4ede" /><Relationship Type="http://schemas.openxmlformats.org/officeDocument/2006/relationships/slide" Target="/ppt/slides/slide6.xml" Id="R1d091dc7f5dc47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efc0011d6b4e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0737a30b444cb3" /><Relationship Type="http://schemas.openxmlformats.org/officeDocument/2006/relationships/theme" Target="/ppt/slideMasters/theme/theme1.xml" Id="Rdd7da6e82ef940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0737a30b444c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64e9ca72240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e90351e2c48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d2775a25541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a45513f624a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751edc87246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370995c8545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913 637 607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GROUP AS</a:t>
            </a:r>
          </a:p>
        </p:txBody>
      </p:sp>
    </p:spTree>
  </p:cSld>
  <p:clrMapOvr>
    <a:masterClrMapping xmlns:a="http://schemas.openxmlformats.org/drawingml/2006/main"/>
  </p:clrMapOvr>
</p:sld>
</file>