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85d11312aa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853d663b614dda"/>
  </p:sldMasterIdLst>
  <p:sldIdLst>
    <p:sldId xmlns:r="http://schemas.openxmlformats.org/officeDocument/2006/relationships" id="256" r:id="Rf889278ed1b04a6a"/>
    <p:sldId xmlns:r="http://schemas.openxmlformats.org/officeDocument/2006/relationships" id="257" r:id="Rdb1ea424b18a45c1"/>
    <p:sldId xmlns:r="http://schemas.openxmlformats.org/officeDocument/2006/relationships" id="258" r:id="Rd3a959d7d17546d8"/>
    <p:sldId xmlns:r="http://schemas.openxmlformats.org/officeDocument/2006/relationships" id="259" r:id="Rf6206a515b65436b"/>
    <p:sldId xmlns:r="http://schemas.openxmlformats.org/officeDocument/2006/relationships" id="260" r:id="R6df92d0d207149fd"/>
    <p:sldId xmlns:r="http://schemas.openxmlformats.org/officeDocument/2006/relationships" id="261" r:id="R889368a210f4486f"/>
    <p:sldId xmlns:r="http://schemas.openxmlformats.org/officeDocument/2006/relationships" id="262" r:id="Re14538eefe32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53d663b614dda" /><Relationship Type="http://schemas.openxmlformats.org/officeDocument/2006/relationships/slide" Target="/ppt/slides/slide1.xml" Id="Rf889278ed1b04a6a" /><Relationship Type="http://schemas.openxmlformats.org/officeDocument/2006/relationships/slide" Target="/ppt/slides/slide2.xml" Id="Rdb1ea424b18a45c1" /><Relationship Type="http://schemas.openxmlformats.org/officeDocument/2006/relationships/slide" Target="/ppt/slides/slide3.xml" Id="Rd3a959d7d17546d8" /><Relationship Type="http://schemas.openxmlformats.org/officeDocument/2006/relationships/slide" Target="/ppt/slides/slide4.xml" Id="Rf6206a515b65436b" /><Relationship Type="http://schemas.openxmlformats.org/officeDocument/2006/relationships/slide" Target="/ppt/slides/slide5.xml" Id="R6df92d0d207149fd" /><Relationship Type="http://schemas.openxmlformats.org/officeDocument/2006/relationships/slide" Target="/ppt/slides/slide6.xml" Id="R889368a210f4486f" /><Relationship Type="http://schemas.openxmlformats.org/officeDocument/2006/relationships/slide" Target="/ppt/slides/slide7.xml" Id="Re14538eefe32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05b736072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bbe8658684ab6" /><Relationship Type="http://schemas.openxmlformats.org/officeDocument/2006/relationships/theme" Target="/ppt/slideMasters/theme/theme1.xml" Id="R77f76b3e32f248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bbe865868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6141d7af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1825e4cd6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2d571ced9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5ec7b656f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f75b473cc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c3aed01d6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eaa4419fa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GROUP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53 741 675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194 897 589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GERALDO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