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83717a537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86dac65e444f4"/>
  </p:sldMasterIdLst>
  <p:sldIdLst>
    <p:sldId xmlns:r="http://schemas.openxmlformats.org/officeDocument/2006/relationships" id="256" r:id="R2d7220c759bb4f5e"/>
    <p:sldId xmlns:r="http://schemas.openxmlformats.org/officeDocument/2006/relationships" id="257" r:id="R7d308172894b43cc"/>
    <p:sldId xmlns:r="http://schemas.openxmlformats.org/officeDocument/2006/relationships" id="258" r:id="R48aa0a4afeb945f9"/>
    <p:sldId xmlns:r="http://schemas.openxmlformats.org/officeDocument/2006/relationships" id="259" r:id="R25060483f1d94f09"/>
    <p:sldId xmlns:r="http://schemas.openxmlformats.org/officeDocument/2006/relationships" id="260" r:id="R0880ef280a8f48c2"/>
    <p:sldId xmlns:r="http://schemas.openxmlformats.org/officeDocument/2006/relationships" id="261" r:id="R9ac853f1960f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6dac65e444f4" /><Relationship Type="http://schemas.openxmlformats.org/officeDocument/2006/relationships/slide" Target="/ppt/slides/slide1.xml" Id="R2d7220c759bb4f5e" /><Relationship Type="http://schemas.openxmlformats.org/officeDocument/2006/relationships/slide" Target="/ppt/slides/slide2.xml" Id="R7d308172894b43cc" /><Relationship Type="http://schemas.openxmlformats.org/officeDocument/2006/relationships/slide" Target="/ppt/slides/slide3.xml" Id="R48aa0a4afeb945f9" /><Relationship Type="http://schemas.openxmlformats.org/officeDocument/2006/relationships/slide" Target="/ppt/slides/slide4.xml" Id="R25060483f1d94f09" /><Relationship Type="http://schemas.openxmlformats.org/officeDocument/2006/relationships/slide" Target="/ppt/slides/slide5.xml" Id="R0880ef280a8f48c2" /><Relationship Type="http://schemas.openxmlformats.org/officeDocument/2006/relationships/slide" Target="/ppt/slides/slide6.xml" Id="R9ac853f1960f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da51b3402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489f4a734660" /><Relationship Type="http://schemas.openxmlformats.org/officeDocument/2006/relationships/theme" Target="/ppt/slideMasters/theme/theme1.xml" Id="Rf69698f73d99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4489f4a73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54af9f8f4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ae12c2c4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61550bca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49c78ddc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9cde7add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bf0754d3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