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b7ffae460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b8a67116a4d70"/>
  </p:sldMasterIdLst>
  <p:sldIdLst>
    <p:sldId xmlns:r="http://schemas.openxmlformats.org/officeDocument/2006/relationships" id="256" r:id="Rd73cbc0059f6479e"/>
    <p:sldId xmlns:r="http://schemas.openxmlformats.org/officeDocument/2006/relationships" id="257" r:id="Rb67559823a11425a"/>
    <p:sldId xmlns:r="http://schemas.openxmlformats.org/officeDocument/2006/relationships" id="258" r:id="R436feef1cd44406e"/>
    <p:sldId xmlns:r="http://schemas.openxmlformats.org/officeDocument/2006/relationships" id="259" r:id="Rf0dc41a8f256401a"/>
    <p:sldId xmlns:r="http://schemas.openxmlformats.org/officeDocument/2006/relationships" id="260" r:id="Rc9b15444c8f84694"/>
    <p:sldId xmlns:r="http://schemas.openxmlformats.org/officeDocument/2006/relationships" id="261" r:id="Rf3e852298829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b8a67116a4d70" /><Relationship Type="http://schemas.openxmlformats.org/officeDocument/2006/relationships/slide" Target="/ppt/slides/slide1.xml" Id="Rd73cbc0059f6479e" /><Relationship Type="http://schemas.openxmlformats.org/officeDocument/2006/relationships/slide" Target="/ppt/slides/slide2.xml" Id="Rb67559823a11425a" /><Relationship Type="http://schemas.openxmlformats.org/officeDocument/2006/relationships/slide" Target="/ppt/slides/slide3.xml" Id="R436feef1cd44406e" /><Relationship Type="http://schemas.openxmlformats.org/officeDocument/2006/relationships/slide" Target="/ppt/slides/slide4.xml" Id="Rf0dc41a8f256401a" /><Relationship Type="http://schemas.openxmlformats.org/officeDocument/2006/relationships/slide" Target="/ppt/slides/slide5.xml" Id="Rc9b15444c8f84694" /><Relationship Type="http://schemas.openxmlformats.org/officeDocument/2006/relationships/slide" Target="/ppt/slides/slide6.xml" Id="Rf3e852298829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8ff992092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7f7c9a353468c" /><Relationship Type="http://schemas.openxmlformats.org/officeDocument/2006/relationships/theme" Target="/ppt/slideMasters/theme/theme1.xml" Id="R5ac687cfb83147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7f7c9a35346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5667eed0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e3bef5779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d3a3ace04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388a8856c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50e8fe35b4e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37346c92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