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0da58b9d5e48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d1aa38b7264fb3"/>
  </p:sldMasterIdLst>
  <p:sldIdLst>
    <p:sldId xmlns:r="http://schemas.openxmlformats.org/officeDocument/2006/relationships" id="256" r:id="Refa5bde21ba540a4"/>
    <p:sldId xmlns:r="http://schemas.openxmlformats.org/officeDocument/2006/relationships" id="257" r:id="R1e7cf05dab744dfb"/>
    <p:sldId xmlns:r="http://schemas.openxmlformats.org/officeDocument/2006/relationships" id="258" r:id="Rc48fead705e74975"/>
    <p:sldId xmlns:r="http://schemas.openxmlformats.org/officeDocument/2006/relationships" id="259" r:id="Rd03c1d0553454a13"/>
    <p:sldId xmlns:r="http://schemas.openxmlformats.org/officeDocument/2006/relationships" id="260" r:id="R23be21bda0cd44af"/>
    <p:sldId xmlns:r="http://schemas.openxmlformats.org/officeDocument/2006/relationships" id="261" r:id="R1849d3ab04654f2e"/>
    <p:sldId xmlns:r="http://schemas.openxmlformats.org/officeDocument/2006/relationships" id="262" r:id="R7c779dc8f5964e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1aa38b7264fb3" /><Relationship Type="http://schemas.openxmlformats.org/officeDocument/2006/relationships/slide" Target="/ppt/slides/slide1.xml" Id="Refa5bde21ba540a4" /><Relationship Type="http://schemas.openxmlformats.org/officeDocument/2006/relationships/slide" Target="/ppt/slides/slide2.xml" Id="R1e7cf05dab744dfb" /><Relationship Type="http://schemas.openxmlformats.org/officeDocument/2006/relationships/slide" Target="/ppt/slides/slide3.xml" Id="Rc48fead705e74975" /><Relationship Type="http://schemas.openxmlformats.org/officeDocument/2006/relationships/slide" Target="/ppt/slides/slide4.xml" Id="Rd03c1d0553454a13" /><Relationship Type="http://schemas.openxmlformats.org/officeDocument/2006/relationships/slide" Target="/ppt/slides/slide5.xml" Id="R23be21bda0cd44af" /><Relationship Type="http://schemas.openxmlformats.org/officeDocument/2006/relationships/slide" Target="/ppt/slides/slide6.xml" Id="R1849d3ab04654f2e" /><Relationship Type="http://schemas.openxmlformats.org/officeDocument/2006/relationships/slide" Target="/ppt/slides/slide7.xml" Id="R7c779dc8f5964e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124f1f7d142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ade2a6f2b4b93" /><Relationship Type="http://schemas.openxmlformats.org/officeDocument/2006/relationships/theme" Target="/ppt/slideMasters/theme/theme1.xml" Id="Rae230e2bf048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7ade2a6f2b4b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15f82189746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ca8f9a4a448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97f063606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70bb38e5541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4e4240aaa4a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ef0d911aa4b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130fc2b014e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MOSJØEN RÅDGIVNING &amp;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RÅDGIVNING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MOSJØEN RÅDGIVNING &amp; UTLEIE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RÅDGIVNING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RÅDGIVNING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RÅDGIVNING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2 448 443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4 382 104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RÅDGIVNING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LUDVIGSEN GRETE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RÅDGIVNING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7600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jan@japdesign.no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913 716 620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RÅDGIVNING &amp; UTLEIE AS</a:t>
            </a:r>
          </a:p>
        </p:txBody>
      </p:sp>
    </p:spTree>
  </p:cSld>
  <p:clrMapOvr>
    <a:masterClrMapping xmlns:a="http://schemas.openxmlformats.org/drawingml/2006/main"/>
  </p:clrMapOvr>
</p:sld>
</file>