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03379cc77945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4d96a8280743b9"/>
  </p:sldMasterIdLst>
  <p:sldIdLst>
    <p:sldId xmlns:r="http://schemas.openxmlformats.org/officeDocument/2006/relationships" id="256" r:id="R4c9a07a4eca64f0f"/>
    <p:sldId xmlns:r="http://schemas.openxmlformats.org/officeDocument/2006/relationships" id="257" r:id="R243011f779894c78"/>
    <p:sldId xmlns:r="http://schemas.openxmlformats.org/officeDocument/2006/relationships" id="258" r:id="R26255fc1c3614733"/>
    <p:sldId xmlns:r="http://schemas.openxmlformats.org/officeDocument/2006/relationships" id="259" r:id="R48a42dcc9ddb4781"/>
    <p:sldId xmlns:r="http://schemas.openxmlformats.org/officeDocument/2006/relationships" id="260" r:id="R524762c4301d4dea"/>
    <p:sldId xmlns:r="http://schemas.openxmlformats.org/officeDocument/2006/relationships" id="261" r:id="Re84b2a802cfd45a0"/>
    <p:sldId xmlns:r="http://schemas.openxmlformats.org/officeDocument/2006/relationships" id="262" r:id="Rdc5f7a93444c4e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4d96a8280743b9" /><Relationship Type="http://schemas.openxmlformats.org/officeDocument/2006/relationships/slide" Target="/ppt/slides/slide1.xml" Id="R4c9a07a4eca64f0f" /><Relationship Type="http://schemas.openxmlformats.org/officeDocument/2006/relationships/slide" Target="/ppt/slides/slide2.xml" Id="R243011f779894c78" /><Relationship Type="http://schemas.openxmlformats.org/officeDocument/2006/relationships/slide" Target="/ppt/slides/slide3.xml" Id="R26255fc1c3614733" /><Relationship Type="http://schemas.openxmlformats.org/officeDocument/2006/relationships/slide" Target="/ppt/slides/slide4.xml" Id="R48a42dcc9ddb4781" /><Relationship Type="http://schemas.openxmlformats.org/officeDocument/2006/relationships/slide" Target="/ppt/slides/slide5.xml" Id="R524762c4301d4dea" /><Relationship Type="http://schemas.openxmlformats.org/officeDocument/2006/relationships/slide" Target="/ppt/slides/slide6.xml" Id="Re84b2a802cfd45a0" /><Relationship Type="http://schemas.openxmlformats.org/officeDocument/2006/relationships/slide" Target="/ppt/slides/slide7.xml" Id="Rdc5f7a93444c4e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04b4a64e5f40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edc2816e04962" /><Relationship Type="http://schemas.openxmlformats.org/officeDocument/2006/relationships/theme" Target="/ppt/slideMasters/theme/theme1.xml" Id="R61033e3383e64c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eedc2816e049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b00d85a9f4f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25be6458a4c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57a0da8734b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dac0d636440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a72181f6245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812547f434c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7960a255842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TOTAL SPRINKLER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SPRINKLER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TOTAL SPRINKLER AS ble etablert [år] og holder til i Nyborg.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SPRINKLER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SPRINKLER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SPRINKLER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31 637 685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5 897 178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4 613 850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442 701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14 927 138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SPRINKLER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TVEDT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TVEDT REMI JØRGEN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SPRINKLER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5131 Nyborg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18 88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ottar@total-sprinkler.no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913 745 272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TOTAL SPRINKLER AS</a:t>
            </a:r>
          </a:p>
        </p:txBody>
      </p:sp>
    </p:spTree>
  </p:cSld>
  <p:clrMapOvr>
    <a:masterClrMapping xmlns:a="http://schemas.openxmlformats.org/drawingml/2006/main"/>
  </p:clrMapOvr>
</p:sld>
</file>