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66ffbb287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7901196c74607"/>
  </p:sldMasterIdLst>
  <p:sldIdLst>
    <p:sldId xmlns:r="http://schemas.openxmlformats.org/officeDocument/2006/relationships" id="256" r:id="R555da6d73bf6466c"/>
    <p:sldId xmlns:r="http://schemas.openxmlformats.org/officeDocument/2006/relationships" id="257" r:id="R24718f97745540ae"/>
    <p:sldId xmlns:r="http://schemas.openxmlformats.org/officeDocument/2006/relationships" id="258" r:id="Rf9ddea3e763d4213"/>
    <p:sldId xmlns:r="http://schemas.openxmlformats.org/officeDocument/2006/relationships" id="259" r:id="Rccd324219daa49e9"/>
    <p:sldId xmlns:r="http://schemas.openxmlformats.org/officeDocument/2006/relationships" id="260" r:id="Rbf7066870fa247a7"/>
    <p:sldId xmlns:r="http://schemas.openxmlformats.org/officeDocument/2006/relationships" id="261" r:id="Ra8cf379f712a4c8f"/>
    <p:sldId xmlns:r="http://schemas.openxmlformats.org/officeDocument/2006/relationships" id="262" r:id="R5e10a98fffb8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7901196c74607" /><Relationship Type="http://schemas.openxmlformats.org/officeDocument/2006/relationships/slide" Target="/ppt/slides/slide1.xml" Id="R555da6d73bf6466c" /><Relationship Type="http://schemas.openxmlformats.org/officeDocument/2006/relationships/slide" Target="/ppt/slides/slide2.xml" Id="R24718f97745540ae" /><Relationship Type="http://schemas.openxmlformats.org/officeDocument/2006/relationships/slide" Target="/ppt/slides/slide3.xml" Id="Rf9ddea3e763d4213" /><Relationship Type="http://schemas.openxmlformats.org/officeDocument/2006/relationships/slide" Target="/ppt/slides/slide4.xml" Id="Rccd324219daa49e9" /><Relationship Type="http://schemas.openxmlformats.org/officeDocument/2006/relationships/slide" Target="/ppt/slides/slide5.xml" Id="Rbf7066870fa247a7" /><Relationship Type="http://schemas.openxmlformats.org/officeDocument/2006/relationships/slide" Target="/ppt/slides/slide6.xml" Id="Ra8cf379f712a4c8f" /><Relationship Type="http://schemas.openxmlformats.org/officeDocument/2006/relationships/slide" Target="/ppt/slides/slide7.xml" Id="R5e10a98fffb8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d300a428d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ec31e4e664caf" /><Relationship Type="http://schemas.openxmlformats.org/officeDocument/2006/relationships/theme" Target="/ppt/slideMasters/theme/theme1.xml" Id="R2a128af5c74d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ec31e4e66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0499f4f2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30dcc58ac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4240581d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bf00598f0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086cbf32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b67d46c20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8a8c0ef9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40 686 013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39 029 849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44 895 145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HERMANN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