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eadfd9d6624d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392805c84348f0"/>
  </p:sldMasterIdLst>
  <p:sldIdLst>
    <p:sldId xmlns:r="http://schemas.openxmlformats.org/officeDocument/2006/relationships" id="256" r:id="Ra6a420c755414e49"/>
    <p:sldId xmlns:r="http://schemas.openxmlformats.org/officeDocument/2006/relationships" id="257" r:id="Rb6696abd7b0344ea"/>
    <p:sldId xmlns:r="http://schemas.openxmlformats.org/officeDocument/2006/relationships" id="258" r:id="Rf6713c03337c497e"/>
    <p:sldId xmlns:r="http://schemas.openxmlformats.org/officeDocument/2006/relationships" id="259" r:id="R5dca1b5d6a474d3c"/>
    <p:sldId xmlns:r="http://schemas.openxmlformats.org/officeDocument/2006/relationships" id="260" r:id="Rada266130f7041bb"/>
    <p:sldId xmlns:r="http://schemas.openxmlformats.org/officeDocument/2006/relationships" id="261" r:id="R862ba6b55c3947c9"/>
    <p:sldId xmlns:r="http://schemas.openxmlformats.org/officeDocument/2006/relationships" id="262" r:id="Rfa741bba1a1549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92805c84348f0" /><Relationship Type="http://schemas.openxmlformats.org/officeDocument/2006/relationships/slide" Target="/ppt/slides/slide1.xml" Id="Ra6a420c755414e49" /><Relationship Type="http://schemas.openxmlformats.org/officeDocument/2006/relationships/slide" Target="/ppt/slides/slide2.xml" Id="Rb6696abd7b0344ea" /><Relationship Type="http://schemas.openxmlformats.org/officeDocument/2006/relationships/slide" Target="/ppt/slides/slide3.xml" Id="Rf6713c03337c497e" /><Relationship Type="http://schemas.openxmlformats.org/officeDocument/2006/relationships/slide" Target="/ppt/slides/slide4.xml" Id="R5dca1b5d6a474d3c" /><Relationship Type="http://schemas.openxmlformats.org/officeDocument/2006/relationships/slide" Target="/ppt/slides/slide5.xml" Id="Rada266130f7041bb" /><Relationship Type="http://schemas.openxmlformats.org/officeDocument/2006/relationships/slide" Target="/ppt/slides/slide6.xml" Id="R862ba6b55c3947c9" /><Relationship Type="http://schemas.openxmlformats.org/officeDocument/2006/relationships/slide" Target="/ppt/slides/slide7.xml" Id="Rfa741bba1a1549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cb9b98b5846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8a5999b6d48ab" /><Relationship Type="http://schemas.openxmlformats.org/officeDocument/2006/relationships/theme" Target="/ppt/slideMasters/theme/theme1.xml" Id="Reb09a0af861a40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e8a5999b6d48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f1e778199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618d91e01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a1dafd28f48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71d3d58c3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55152231341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7af48e3cd4d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0beff89a74a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BYGG AS ble etablert [år] og holder til i Melsomvik.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11 512 008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412 972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322 848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6 602 389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Vadumveien vest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3159 Melsomvik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913 801 547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