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338723e02a45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cd4e565a18466b"/>
  </p:sldMasterIdLst>
  <p:sldIdLst>
    <p:sldId xmlns:r="http://schemas.openxmlformats.org/officeDocument/2006/relationships" id="256" r:id="R4eedc977afab4a30"/>
    <p:sldId xmlns:r="http://schemas.openxmlformats.org/officeDocument/2006/relationships" id="257" r:id="R6fef6709bf1e4d0e"/>
    <p:sldId xmlns:r="http://schemas.openxmlformats.org/officeDocument/2006/relationships" id="258" r:id="Rabe90478e4db4594"/>
    <p:sldId xmlns:r="http://schemas.openxmlformats.org/officeDocument/2006/relationships" id="259" r:id="R0fc1377a1ce14d11"/>
    <p:sldId xmlns:r="http://schemas.openxmlformats.org/officeDocument/2006/relationships" id="260" r:id="R05f508056f5d4d01"/>
    <p:sldId xmlns:r="http://schemas.openxmlformats.org/officeDocument/2006/relationships" id="261" r:id="R7689dd23129a4d4e"/>
    <p:sldId xmlns:r="http://schemas.openxmlformats.org/officeDocument/2006/relationships" id="262" r:id="R949feeac7f88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d4e565a18466b" /><Relationship Type="http://schemas.openxmlformats.org/officeDocument/2006/relationships/slide" Target="/ppt/slides/slide1.xml" Id="R4eedc977afab4a30" /><Relationship Type="http://schemas.openxmlformats.org/officeDocument/2006/relationships/slide" Target="/ppt/slides/slide2.xml" Id="R6fef6709bf1e4d0e" /><Relationship Type="http://schemas.openxmlformats.org/officeDocument/2006/relationships/slide" Target="/ppt/slides/slide3.xml" Id="Rabe90478e4db4594" /><Relationship Type="http://schemas.openxmlformats.org/officeDocument/2006/relationships/slide" Target="/ppt/slides/slide4.xml" Id="R0fc1377a1ce14d11" /><Relationship Type="http://schemas.openxmlformats.org/officeDocument/2006/relationships/slide" Target="/ppt/slides/slide5.xml" Id="R05f508056f5d4d01" /><Relationship Type="http://schemas.openxmlformats.org/officeDocument/2006/relationships/slide" Target="/ppt/slides/slide6.xml" Id="R7689dd23129a4d4e" /><Relationship Type="http://schemas.openxmlformats.org/officeDocument/2006/relationships/slide" Target="/ppt/slides/slide7.xml" Id="R949feeac7f88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54c52b79045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b70d91e714fb8" /><Relationship Type="http://schemas.openxmlformats.org/officeDocument/2006/relationships/theme" Target="/ppt/slideMasters/theme/theme1.xml" Id="R2029da4e85c9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ab70d91e714f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b0bbb1d00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471a9203b41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40fec6bad40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9c1e1107a44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73ca741ac46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28c36901a4b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df97fa2b4c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HENNING ROSENDAHL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ROSENDAHL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ROSENDAHL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ROSENDAHL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ROSENDAHL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ROSENDAHL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2 249 025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2 250 718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ROSENDAHL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ROSENDAHL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ROSENDAHL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33 05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hr@bybo.no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ROSENDAHL AS</a:t>
            </a:r>
          </a:p>
        </p:txBody>
      </p:sp>
    </p:spTree>
  </p:cSld>
  <p:clrMapOvr>
    <a:masterClrMapping xmlns:a="http://schemas.openxmlformats.org/drawingml/2006/main"/>
  </p:clrMapOvr>
</p:sld>
</file>