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830393b1c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c127cf5b44709"/>
  </p:sldMasterIdLst>
  <p:sldIdLst>
    <p:sldId xmlns:r="http://schemas.openxmlformats.org/officeDocument/2006/relationships" id="256" r:id="R66268489430f4f7c"/>
    <p:sldId xmlns:r="http://schemas.openxmlformats.org/officeDocument/2006/relationships" id="257" r:id="R1da13b35e05d46da"/>
    <p:sldId xmlns:r="http://schemas.openxmlformats.org/officeDocument/2006/relationships" id="258" r:id="Rf9f29961b960454f"/>
    <p:sldId xmlns:r="http://schemas.openxmlformats.org/officeDocument/2006/relationships" id="259" r:id="Re85af06a3ca243d6"/>
    <p:sldId xmlns:r="http://schemas.openxmlformats.org/officeDocument/2006/relationships" id="260" r:id="R3ca39905df36481c"/>
    <p:sldId xmlns:r="http://schemas.openxmlformats.org/officeDocument/2006/relationships" id="261" r:id="Rdf9e504051954e05"/>
    <p:sldId xmlns:r="http://schemas.openxmlformats.org/officeDocument/2006/relationships" id="262" r:id="Reb26c67791ea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c127cf5b44709" /><Relationship Type="http://schemas.openxmlformats.org/officeDocument/2006/relationships/slide" Target="/ppt/slides/slide1.xml" Id="R66268489430f4f7c" /><Relationship Type="http://schemas.openxmlformats.org/officeDocument/2006/relationships/slide" Target="/ppt/slides/slide2.xml" Id="R1da13b35e05d46da" /><Relationship Type="http://schemas.openxmlformats.org/officeDocument/2006/relationships/slide" Target="/ppt/slides/slide3.xml" Id="Rf9f29961b960454f" /><Relationship Type="http://schemas.openxmlformats.org/officeDocument/2006/relationships/slide" Target="/ppt/slides/slide4.xml" Id="Re85af06a3ca243d6" /><Relationship Type="http://schemas.openxmlformats.org/officeDocument/2006/relationships/slide" Target="/ppt/slides/slide5.xml" Id="R3ca39905df36481c" /><Relationship Type="http://schemas.openxmlformats.org/officeDocument/2006/relationships/slide" Target="/ppt/slides/slide6.xml" Id="Rdf9e504051954e05" /><Relationship Type="http://schemas.openxmlformats.org/officeDocument/2006/relationships/slide" Target="/ppt/slides/slide7.xml" Id="Reb26c67791ea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b14f5d72f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987359564758" /><Relationship Type="http://schemas.openxmlformats.org/officeDocument/2006/relationships/theme" Target="/ppt/slideMasters/theme/theme1.xml" Id="Rda4af8907c18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c98735956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297ffa5ec49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c9f29d1cc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a85dab75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0be4798c9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d7c9b9ebe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e49ef4d8b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5e459b27f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KUNSTKOMPETANSE / ART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1 825 148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