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476b63421d744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aa4d8e98b74627"/>
  </p:sldMasterIdLst>
  <p:sldIdLst>
    <p:sldId xmlns:r="http://schemas.openxmlformats.org/officeDocument/2006/relationships" id="256" r:id="R6ab74d7ceda94242"/>
    <p:sldId xmlns:r="http://schemas.openxmlformats.org/officeDocument/2006/relationships" id="257" r:id="R08f5f22762df46ce"/>
    <p:sldId xmlns:r="http://schemas.openxmlformats.org/officeDocument/2006/relationships" id="258" r:id="Ra86653dc30014dd6"/>
    <p:sldId xmlns:r="http://schemas.openxmlformats.org/officeDocument/2006/relationships" id="259" r:id="Rf9e82c94aa8a440c"/>
    <p:sldId xmlns:r="http://schemas.openxmlformats.org/officeDocument/2006/relationships" id="260" r:id="Ra300572d1d404002"/>
    <p:sldId xmlns:r="http://schemas.openxmlformats.org/officeDocument/2006/relationships" id="261" r:id="R6ecfebf905414d32"/>
    <p:sldId xmlns:r="http://schemas.openxmlformats.org/officeDocument/2006/relationships" id="262" r:id="Rb12d479ca8124a2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aa4d8e98b74627" /><Relationship Type="http://schemas.openxmlformats.org/officeDocument/2006/relationships/slide" Target="/ppt/slides/slide1.xml" Id="R6ab74d7ceda94242" /><Relationship Type="http://schemas.openxmlformats.org/officeDocument/2006/relationships/slide" Target="/ppt/slides/slide2.xml" Id="R08f5f22762df46ce" /><Relationship Type="http://schemas.openxmlformats.org/officeDocument/2006/relationships/slide" Target="/ppt/slides/slide3.xml" Id="Ra86653dc30014dd6" /><Relationship Type="http://schemas.openxmlformats.org/officeDocument/2006/relationships/slide" Target="/ppt/slides/slide4.xml" Id="Rf9e82c94aa8a440c" /><Relationship Type="http://schemas.openxmlformats.org/officeDocument/2006/relationships/slide" Target="/ppt/slides/slide5.xml" Id="Ra300572d1d404002" /><Relationship Type="http://schemas.openxmlformats.org/officeDocument/2006/relationships/slide" Target="/ppt/slides/slide6.xml" Id="R6ecfebf905414d32" /><Relationship Type="http://schemas.openxmlformats.org/officeDocument/2006/relationships/slide" Target="/ppt/slides/slide7.xml" Id="Rb12d479ca8124a2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a0d0c102c04b6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6562521c514a70" /><Relationship Type="http://schemas.openxmlformats.org/officeDocument/2006/relationships/theme" Target="/ppt/slideMasters/theme/theme1.xml" Id="R34ebcb5e83a5483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f6562521c514a7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873c65b5784a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344bf5bd8d4a1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39ee97c7a345d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1d88476aa94f2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b85abe93424df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e6aac191754ab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9c9c3a062543c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SALONG MARIA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SALONG MARIA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SALONG MARIA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SALONG MARIA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SALONG MARIA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SALONG MARIA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938 341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−109 078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−99 142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20 768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201 460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SALONG MARIA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NYGÅRD MARIA GJERTSEN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SALONG MARIA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913 877 950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SALONG MARIA AS</a:t>
            </a:r>
          </a:p>
        </p:txBody>
      </p:sp>
    </p:spTree>
  </p:cSld>
  <p:clrMapOvr>
    <a:masterClrMapping xmlns:a="http://schemas.openxmlformats.org/drawingml/2006/main"/>
  </p:clrMapOvr>
</p:sld>
</file>