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267787666a49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4cb60d5b7d4fd5"/>
  </p:sldMasterIdLst>
  <p:sldIdLst>
    <p:sldId xmlns:r="http://schemas.openxmlformats.org/officeDocument/2006/relationships" id="256" r:id="R517975f6e1d8488f"/>
    <p:sldId xmlns:r="http://schemas.openxmlformats.org/officeDocument/2006/relationships" id="257" r:id="R829a80da98bc4d6d"/>
    <p:sldId xmlns:r="http://schemas.openxmlformats.org/officeDocument/2006/relationships" id="258" r:id="R33b81547a6fc4320"/>
    <p:sldId xmlns:r="http://schemas.openxmlformats.org/officeDocument/2006/relationships" id="259" r:id="R3c7fb2866e22451a"/>
    <p:sldId xmlns:r="http://schemas.openxmlformats.org/officeDocument/2006/relationships" id="260" r:id="R6e426cdb405b431e"/>
    <p:sldId xmlns:r="http://schemas.openxmlformats.org/officeDocument/2006/relationships" id="261" r:id="Rebc53014630a4534"/>
    <p:sldId xmlns:r="http://schemas.openxmlformats.org/officeDocument/2006/relationships" id="262" r:id="R46bfb014bbd84b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4cb60d5b7d4fd5" /><Relationship Type="http://schemas.openxmlformats.org/officeDocument/2006/relationships/slide" Target="/ppt/slides/slide1.xml" Id="R517975f6e1d8488f" /><Relationship Type="http://schemas.openxmlformats.org/officeDocument/2006/relationships/slide" Target="/ppt/slides/slide2.xml" Id="R829a80da98bc4d6d" /><Relationship Type="http://schemas.openxmlformats.org/officeDocument/2006/relationships/slide" Target="/ppt/slides/slide3.xml" Id="R33b81547a6fc4320" /><Relationship Type="http://schemas.openxmlformats.org/officeDocument/2006/relationships/slide" Target="/ppt/slides/slide4.xml" Id="R3c7fb2866e22451a" /><Relationship Type="http://schemas.openxmlformats.org/officeDocument/2006/relationships/slide" Target="/ppt/slides/slide5.xml" Id="R6e426cdb405b431e" /><Relationship Type="http://schemas.openxmlformats.org/officeDocument/2006/relationships/slide" Target="/ppt/slides/slide6.xml" Id="Rebc53014630a4534" /><Relationship Type="http://schemas.openxmlformats.org/officeDocument/2006/relationships/slide" Target="/ppt/slides/slide7.xml" Id="R46bfb014bbd84b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beb122cb447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3bb2e45084da1" /><Relationship Type="http://schemas.openxmlformats.org/officeDocument/2006/relationships/theme" Target="/ppt/slideMasters/theme/theme1.xml" Id="R9fb08eea22bf4a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e3bb2e4508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dcf8fa4ad49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dfb0d16b042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1f842ff7a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1d96c1ba74d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1103eeb6840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fca29d1604a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fcc2d0a39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