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007eb4ab2149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1efe878442459c"/>
  </p:sldMasterIdLst>
  <p:sldIdLst>
    <p:sldId xmlns:r="http://schemas.openxmlformats.org/officeDocument/2006/relationships" id="256" r:id="R49a48fefa9514604"/>
    <p:sldId xmlns:r="http://schemas.openxmlformats.org/officeDocument/2006/relationships" id="257" r:id="R278b6f11ea4a473a"/>
    <p:sldId xmlns:r="http://schemas.openxmlformats.org/officeDocument/2006/relationships" id="258" r:id="R520d94f18949446a"/>
    <p:sldId xmlns:r="http://schemas.openxmlformats.org/officeDocument/2006/relationships" id="259" r:id="R9a4ca3d40c034918"/>
    <p:sldId xmlns:r="http://schemas.openxmlformats.org/officeDocument/2006/relationships" id="260" r:id="Rb338f93338a9458b"/>
    <p:sldId xmlns:r="http://schemas.openxmlformats.org/officeDocument/2006/relationships" id="261" r:id="R6e5b3e06e0fe460a"/>
    <p:sldId xmlns:r="http://schemas.openxmlformats.org/officeDocument/2006/relationships" id="262" r:id="Refeb1d0e68d142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1efe878442459c" /><Relationship Type="http://schemas.openxmlformats.org/officeDocument/2006/relationships/slide" Target="/ppt/slides/slide1.xml" Id="R49a48fefa9514604" /><Relationship Type="http://schemas.openxmlformats.org/officeDocument/2006/relationships/slide" Target="/ppt/slides/slide2.xml" Id="R278b6f11ea4a473a" /><Relationship Type="http://schemas.openxmlformats.org/officeDocument/2006/relationships/slide" Target="/ppt/slides/slide3.xml" Id="R520d94f18949446a" /><Relationship Type="http://schemas.openxmlformats.org/officeDocument/2006/relationships/slide" Target="/ppt/slides/slide4.xml" Id="R9a4ca3d40c034918" /><Relationship Type="http://schemas.openxmlformats.org/officeDocument/2006/relationships/slide" Target="/ppt/slides/slide5.xml" Id="Rb338f93338a9458b" /><Relationship Type="http://schemas.openxmlformats.org/officeDocument/2006/relationships/slide" Target="/ppt/slides/slide6.xml" Id="R6e5b3e06e0fe460a" /><Relationship Type="http://schemas.openxmlformats.org/officeDocument/2006/relationships/slide" Target="/ppt/slides/slide7.xml" Id="Refeb1d0e68d142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ce42029f448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d8041434a4261" /><Relationship Type="http://schemas.openxmlformats.org/officeDocument/2006/relationships/theme" Target="/ppt/slideMasters/theme/theme1.xml" Id="R3c2bbb347fcf42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2d8041434a42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a1a8e6c1040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174afcf46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4ca38fa6345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5336aeee5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dde4cf9d545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04977885d41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4753ed0b947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ble etablert [år] og holder til i Kabelvåg.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23 478 744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32 807 040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GUNNAR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KÅRE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HELEN LORENTZEN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76066330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