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578da5c4b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d25a02d8848f4"/>
  </p:sldMasterIdLst>
  <p:sldIdLst>
    <p:sldId xmlns:r="http://schemas.openxmlformats.org/officeDocument/2006/relationships" id="256" r:id="Rc9330f37eaa6491c"/>
    <p:sldId xmlns:r="http://schemas.openxmlformats.org/officeDocument/2006/relationships" id="257" r:id="R1e11b501b39e4d5e"/>
    <p:sldId xmlns:r="http://schemas.openxmlformats.org/officeDocument/2006/relationships" id="258" r:id="R434c79630882424c"/>
    <p:sldId xmlns:r="http://schemas.openxmlformats.org/officeDocument/2006/relationships" id="259" r:id="R121f878922214306"/>
    <p:sldId xmlns:r="http://schemas.openxmlformats.org/officeDocument/2006/relationships" id="260" r:id="Rde861da81c374680"/>
    <p:sldId xmlns:r="http://schemas.openxmlformats.org/officeDocument/2006/relationships" id="261" r:id="Rbe95b1c4608149c5"/>
    <p:sldId xmlns:r="http://schemas.openxmlformats.org/officeDocument/2006/relationships" id="262" r:id="Ra4537543139b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d25a02d8848f4" /><Relationship Type="http://schemas.openxmlformats.org/officeDocument/2006/relationships/slide" Target="/ppt/slides/slide1.xml" Id="Rc9330f37eaa6491c" /><Relationship Type="http://schemas.openxmlformats.org/officeDocument/2006/relationships/slide" Target="/ppt/slides/slide2.xml" Id="R1e11b501b39e4d5e" /><Relationship Type="http://schemas.openxmlformats.org/officeDocument/2006/relationships/slide" Target="/ppt/slides/slide3.xml" Id="R434c79630882424c" /><Relationship Type="http://schemas.openxmlformats.org/officeDocument/2006/relationships/slide" Target="/ppt/slides/slide4.xml" Id="R121f878922214306" /><Relationship Type="http://schemas.openxmlformats.org/officeDocument/2006/relationships/slide" Target="/ppt/slides/slide5.xml" Id="Rde861da81c374680" /><Relationship Type="http://schemas.openxmlformats.org/officeDocument/2006/relationships/slide" Target="/ppt/slides/slide6.xml" Id="Rbe95b1c4608149c5" /><Relationship Type="http://schemas.openxmlformats.org/officeDocument/2006/relationships/slide" Target="/ppt/slides/slide7.xml" Id="Ra4537543139b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33f064dc3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169971bd4a03" /><Relationship Type="http://schemas.openxmlformats.org/officeDocument/2006/relationships/theme" Target="/ppt/slideMasters/theme/theme1.xml" Id="R650f89224fff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3169971bd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a167efd1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9ade9b4e3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162cfb0f0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249310b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2cfa74c4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ef9be697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9bf548d7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DYKK AS ble etablert [år] og holder til i Torvastad.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STEIN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Storasundvegen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4260 Torvastad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jan@karmoydykk.com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