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7197ddcd484d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04e51ed6ff4303"/>
  </p:sldMasterIdLst>
  <p:sldIdLst>
    <p:sldId xmlns:r="http://schemas.openxmlformats.org/officeDocument/2006/relationships" id="256" r:id="R5b6850444e2941d9"/>
    <p:sldId xmlns:r="http://schemas.openxmlformats.org/officeDocument/2006/relationships" id="257" r:id="Reb8bfd0bf85a4729"/>
    <p:sldId xmlns:r="http://schemas.openxmlformats.org/officeDocument/2006/relationships" id="258" r:id="R4e66b78e94504b9e"/>
    <p:sldId xmlns:r="http://schemas.openxmlformats.org/officeDocument/2006/relationships" id="259" r:id="R68393e7aff124d46"/>
    <p:sldId xmlns:r="http://schemas.openxmlformats.org/officeDocument/2006/relationships" id="260" r:id="R42a79605ee8141c7"/>
    <p:sldId xmlns:r="http://schemas.openxmlformats.org/officeDocument/2006/relationships" id="261" r:id="R5d60d48332c64ae5"/>
    <p:sldId xmlns:r="http://schemas.openxmlformats.org/officeDocument/2006/relationships" id="262" r:id="R41fa7a48b25c4b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04e51ed6ff4303" /><Relationship Type="http://schemas.openxmlformats.org/officeDocument/2006/relationships/slide" Target="/ppt/slides/slide1.xml" Id="R5b6850444e2941d9" /><Relationship Type="http://schemas.openxmlformats.org/officeDocument/2006/relationships/slide" Target="/ppt/slides/slide2.xml" Id="Reb8bfd0bf85a4729" /><Relationship Type="http://schemas.openxmlformats.org/officeDocument/2006/relationships/slide" Target="/ppt/slides/slide3.xml" Id="R4e66b78e94504b9e" /><Relationship Type="http://schemas.openxmlformats.org/officeDocument/2006/relationships/slide" Target="/ppt/slides/slide4.xml" Id="R68393e7aff124d46" /><Relationship Type="http://schemas.openxmlformats.org/officeDocument/2006/relationships/slide" Target="/ppt/slides/slide5.xml" Id="R42a79605ee8141c7" /><Relationship Type="http://schemas.openxmlformats.org/officeDocument/2006/relationships/slide" Target="/ppt/slides/slide6.xml" Id="R5d60d48332c64ae5" /><Relationship Type="http://schemas.openxmlformats.org/officeDocument/2006/relationships/slide" Target="/ppt/slides/slide7.xml" Id="R41fa7a48b25c4b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7a105da38442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4e075919f41d4" /><Relationship Type="http://schemas.openxmlformats.org/officeDocument/2006/relationships/theme" Target="/ppt/slideMasters/theme/theme1.xml" Id="Rcfa2bb7d0bca49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64e075919f41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c0476eef347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e417922e048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6385eb39b45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811835b484d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f42b4de5249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29d17f3e840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6bf40e3544b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SKJÆRHALDEN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SKJÆRHALDEN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SKJÆRHALDEN BYGG AS ble etablert [år] og holder til i Skjærhalden.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SKJÆRHALDEN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SKJÆRHALDEN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SKJÆRHALDEN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11 491 656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−264 243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−241 291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353 142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1 806 254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SKJÆRHALDEN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BENGT CHRISTER BERNTSEN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NYGREN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LUNDE NILSEN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SKJÆRHALDEN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Hvileberget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1680 Skjærhalden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914 041 821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SKJÆRHALDEN BYGG AS</a:t>
            </a:r>
          </a:p>
        </p:txBody>
      </p:sp>
    </p:spTree>
  </p:cSld>
  <p:clrMapOvr>
    <a:masterClrMapping xmlns:a="http://schemas.openxmlformats.org/drawingml/2006/main"/>
  </p:clrMapOvr>
</p:sld>
</file>