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18c904e22b49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b33ef1dad54762"/>
  </p:sldMasterIdLst>
  <p:sldIdLst>
    <p:sldId xmlns:r="http://schemas.openxmlformats.org/officeDocument/2006/relationships" id="256" r:id="R0e45754df0a9443f"/>
    <p:sldId xmlns:r="http://schemas.openxmlformats.org/officeDocument/2006/relationships" id="257" r:id="R94b7b821f6004878"/>
    <p:sldId xmlns:r="http://schemas.openxmlformats.org/officeDocument/2006/relationships" id="258" r:id="R685b2fe76c624dfd"/>
    <p:sldId xmlns:r="http://schemas.openxmlformats.org/officeDocument/2006/relationships" id="259" r:id="R21f7f5d6675c408a"/>
    <p:sldId xmlns:r="http://schemas.openxmlformats.org/officeDocument/2006/relationships" id="260" r:id="Rb3facbf6d0db4dd2"/>
    <p:sldId xmlns:r="http://schemas.openxmlformats.org/officeDocument/2006/relationships" id="261" r:id="Rb73835512c4d4074"/>
    <p:sldId xmlns:r="http://schemas.openxmlformats.org/officeDocument/2006/relationships" id="262" r:id="R715bb22618744d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b33ef1dad54762" /><Relationship Type="http://schemas.openxmlformats.org/officeDocument/2006/relationships/slide" Target="/ppt/slides/slide1.xml" Id="R0e45754df0a9443f" /><Relationship Type="http://schemas.openxmlformats.org/officeDocument/2006/relationships/slide" Target="/ppt/slides/slide2.xml" Id="R94b7b821f6004878" /><Relationship Type="http://schemas.openxmlformats.org/officeDocument/2006/relationships/slide" Target="/ppt/slides/slide3.xml" Id="R685b2fe76c624dfd" /><Relationship Type="http://schemas.openxmlformats.org/officeDocument/2006/relationships/slide" Target="/ppt/slides/slide4.xml" Id="R21f7f5d6675c408a" /><Relationship Type="http://schemas.openxmlformats.org/officeDocument/2006/relationships/slide" Target="/ppt/slides/slide5.xml" Id="Rb3facbf6d0db4dd2" /><Relationship Type="http://schemas.openxmlformats.org/officeDocument/2006/relationships/slide" Target="/ppt/slides/slide6.xml" Id="Rb73835512c4d4074" /><Relationship Type="http://schemas.openxmlformats.org/officeDocument/2006/relationships/slide" Target="/ppt/slides/slide7.xml" Id="R715bb22618744d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37fc53358742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f66f9f4294d01" /><Relationship Type="http://schemas.openxmlformats.org/officeDocument/2006/relationships/theme" Target="/ppt/slideMasters/theme/theme1.xml" Id="R9e28194b5a894b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5f66f9f4294d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fbf2fae0c94d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f2178d5ee84b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f00432e44f4f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49f737d37441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36c60c154345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498252a824f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6bca6f5c34f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STALL CBL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STALL CBL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14 203 032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31 023 380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37 274 209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CAROLINE 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Eilins vei 17A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914 205 379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