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a703aaa02d4b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8abc44368742fc"/>
  </p:sldMasterIdLst>
  <p:sldIdLst>
    <p:sldId xmlns:r="http://schemas.openxmlformats.org/officeDocument/2006/relationships" id="256" r:id="R531c3709e2e54f56"/>
    <p:sldId xmlns:r="http://schemas.openxmlformats.org/officeDocument/2006/relationships" id="257" r:id="R6f71e33d0d5c41f6"/>
    <p:sldId xmlns:r="http://schemas.openxmlformats.org/officeDocument/2006/relationships" id="258" r:id="Ra2c037fb78924968"/>
    <p:sldId xmlns:r="http://schemas.openxmlformats.org/officeDocument/2006/relationships" id="259" r:id="Rc5d595e7a58a482e"/>
    <p:sldId xmlns:r="http://schemas.openxmlformats.org/officeDocument/2006/relationships" id="260" r:id="R01c0b8369836410c"/>
    <p:sldId xmlns:r="http://schemas.openxmlformats.org/officeDocument/2006/relationships" id="261" r:id="Rca6d72371827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8abc44368742fc" /><Relationship Type="http://schemas.openxmlformats.org/officeDocument/2006/relationships/slide" Target="/ppt/slides/slide1.xml" Id="R531c3709e2e54f56" /><Relationship Type="http://schemas.openxmlformats.org/officeDocument/2006/relationships/slide" Target="/ppt/slides/slide2.xml" Id="R6f71e33d0d5c41f6" /><Relationship Type="http://schemas.openxmlformats.org/officeDocument/2006/relationships/slide" Target="/ppt/slides/slide3.xml" Id="Ra2c037fb78924968" /><Relationship Type="http://schemas.openxmlformats.org/officeDocument/2006/relationships/slide" Target="/ppt/slides/slide4.xml" Id="Rc5d595e7a58a482e" /><Relationship Type="http://schemas.openxmlformats.org/officeDocument/2006/relationships/slide" Target="/ppt/slides/slide5.xml" Id="R01c0b8369836410c" /><Relationship Type="http://schemas.openxmlformats.org/officeDocument/2006/relationships/slide" Target="/ppt/slides/slide6.xml" Id="Rca6d72371827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7aa51c4554f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b6e8ce3f547f9" /><Relationship Type="http://schemas.openxmlformats.org/officeDocument/2006/relationships/theme" Target="/ppt/slideMasters/theme/theme1.xml" Id="R40323e959f194f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b6e8ce3f547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c16fc85c243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07df912b141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f680243294a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8d6833af74d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31cd22c1945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5acb91ed4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5379 Steinsland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