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9bf4315fe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80e48c04345f4"/>
  </p:sldMasterIdLst>
  <p:sldIdLst>
    <p:sldId xmlns:r="http://schemas.openxmlformats.org/officeDocument/2006/relationships" id="256" r:id="Rabae547549c54660"/>
    <p:sldId xmlns:r="http://schemas.openxmlformats.org/officeDocument/2006/relationships" id="257" r:id="Reaa1d5ab21af4f6c"/>
    <p:sldId xmlns:r="http://schemas.openxmlformats.org/officeDocument/2006/relationships" id="258" r:id="R29f994b9052341cb"/>
    <p:sldId xmlns:r="http://schemas.openxmlformats.org/officeDocument/2006/relationships" id="259" r:id="Raa0964ee9dd44a73"/>
    <p:sldId xmlns:r="http://schemas.openxmlformats.org/officeDocument/2006/relationships" id="260" r:id="Rdbebf09fc8aa4c0c"/>
    <p:sldId xmlns:r="http://schemas.openxmlformats.org/officeDocument/2006/relationships" id="261" r:id="R3d0444260bf045ad"/>
    <p:sldId xmlns:r="http://schemas.openxmlformats.org/officeDocument/2006/relationships" id="262" r:id="R70e125db5bd94d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80e48c04345f4" /><Relationship Type="http://schemas.openxmlformats.org/officeDocument/2006/relationships/slide" Target="/ppt/slides/slide1.xml" Id="Rabae547549c54660" /><Relationship Type="http://schemas.openxmlformats.org/officeDocument/2006/relationships/slide" Target="/ppt/slides/slide2.xml" Id="Reaa1d5ab21af4f6c" /><Relationship Type="http://schemas.openxmlformats.org/officeDocument/2006/relationships/slide" Target="/ppt/slides/slide3.xml" Id="R29f994b9052341cb" /><Relationship Type="http://schemas.openxmlformats.org/officeDocument/2006/relationships/slide" Target="/ppt/slides/slide4.xml" Id="Raa0964ee9dd44a73" /><Relationship Type="http://schemas.openxmlformats.org/officeDocument/2006/relationships/slide" Target="/ppt/slides/slide5.xml" Id="Rdbebf09fc8aa4c0c" /><Relationship Type="http://schemas.openxmlformats.org/officeDocument/2006/relationships/slide" Target="/ppt/slides/slide6.xml" Id="R3d0444260bf045ad" /><Relationship Type="http://schemas.openxmlformats.org/officeDocument/2006/relationships/slide" Target="/ppt/slides/slide7.xml" Id="R70e125db5bd94d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6b57d6d6c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ab487451348d1" /><Relationship Type="http://schemas.openxmlformats.org/officeDocument/2006/relationships/theme" Target="/ppt/slideMasters/theme/theme1.xml" Id="R80eae85e51fa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8ab4874513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4bdb55bb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72e961efc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a7921ff68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dedcc817a4a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2b207eb92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0fd912f2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74111645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HELGHEIM HOLDING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HELGHEIM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