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81aa01878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a14c086c6441d"/>
  </p:sldMasterIdLst>
  <p:sldIdLst>
    <p:sldId xmlns:r="http://schemas.openxmlformats.org/officeDocument/2006/relationships" id="256" r:id="R1cecfe8a110646cb"/>
    <p:sldId xmlns:r="http://schemas.openxmlformats.org/officeDocument/2006/relationships" id="257" r:id="R0e9b08abb0994c8f"/>
    <p:sldId xmlns:r="http://schemas.openxmlformats.org/officeDocument/2006/relationships" id="258" r:id="R4a6bc847b6ee4679"/>
    <p:sldId xmlns:r="http://schemas.openxmlformats.org/officeDocument/2006/relationships" id="259" r:id="Rde7ea10619864521"/>
    <p:sldId xmlns:r="http://schemas.openxmlformats.org/officeDocument/2006/relationships" id="260" r:id="R593a208edcb740d6"/>
    <p:sldId xmlns:r="http://schemas.openxmlformats.org/officeDocument/2006/relationships" id="261" r:id="Rb3e725ebd63647f1"/>
    <p:sldId xmlns:r="http://schemas.openxmlformats.org/officeDocument/2006/relationships" id="262" r:id="Rbbbd02058de3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a14c086c6441d" /><Relationship Type="http://schemas.openxmlformats.org/officeDocument/2006/relationships/slide" Target="/ppt/slides/slide1.xml" Id="R1cecfe8a110646cb" /><Relationship Type="http://schemas.openxmlformats.org/officeDocument/2006/relationships/slide" Target="/ppt/slides/slide2.xml" Id="R0e9b08abb0994c8f" /><Relationship Type="http://schemas.openxmlformats.org/officeDocument/2006/relationships/slide" Target="/ppt/slides/slide3.xml" Id="R4a6bc847b6ee4679" /><Relationship Type="http://schemas.openxmlformats.org/officeDocument/2006/relationships/slide" Target="/ppt/slides/slide4.xml" Id="Rde7ea10619864521" /><Relationship Type="http://schemas.openxmlformats.org/officeDocument/2006/relationships/slide" Target="/ppt/slides/slide5.xml" Id="R593a208edcb740d6" /><Relationship Type="http://schemas.openxmlformats.org/officeDocument/2006/relationships/slide" Target="/ppt/slides/slide6.xml" Id="Rb3e725ebd63647f1" /><Relationship Type="http://schemas.openxmlformats.org/officeDocument/2006/relationships/slide" Target="/ppt/slides/slide7.xml" Id="Rbbbd02058de3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b4df603f2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f30eeb714318" /><Relationship Type="http://schemas.openxmlformats.org/officeDocument/2006/relationships/theme" Target="/ppt/slideMasters/theme/theme1.xml" Id="R83c7e4da15e2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7f30eeb71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7dedd0a9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5f3327be4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289178ea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0abadd2e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f4cadffe9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4c06892c1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0adba29c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