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ee80a7fbd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64f48e45a4832"/>
  </p:sldMasterIdLst>
  <p:sldIdLst>
    <p:sldId xmlns:r="http://schemas.openxmlformats.org/officeDocument/2006/relationships" id="256" r:id="Rbad1883f5a73449b"/>
    <p:sldId xmlns:r="http://schemas.openxmlformats.org/officeDocument/2006/relationships" id="257" r:id="R98f643d13bf746b1"/>
    <p:sldId xmlns:r="http://schemas.openxmlformats.org/officeDocument/2006/relationships" id="258" r:id="Rd9d74eb551da4cd5"/>
    <p:sldId xmlns:r="http://schemas.openxmlformats.org/officeDocument/2006/relationships" id="259" r:id="R2b7a63e1a5254dae"/>
    <p:sldId xmlns:r="http://schemas.openxmlformats.org/officeDocument/2006/relationships" id="260" r:id="R5943d121792e4e58"/>
    <p:sldId xmlns:r="http://schemas.openxmlformats.org/officeDocument/2006/relationships" id="261" r:id="R851292412108461b"/>
    <p:sldId xmlns:r="http://schemas.openxmlformats.org/officeDocument/2006/relationships" id="262" r:id="R36d70fb2d18b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64f48e45a4832" /><Relationship Type="http://schemas.openxmlformats.org/officeDocument/2006/relationships/slide" Target="/ppt/slides/slide1.xml" Id="Rbad1883f5a73449b" /><Relationship Type="http://schemas.openxmlformats.org/officeDocument/2006/relationships/slide" Target="/ppt/slides/slide2.xml" Id="R98f643d13bf746b1" /><Relationship Type="http://schemas.openxmlformats.org/officeDocument/2006/relationships/slide" Target="/ppt/slides/slide3.xml" Id="Rd9d74eb551da4cd5" /><Relationship Type="http://schemas.openxmlformats.org/officeDocument/2006/relationships/slide" Target="/ppt/slides/slide4.xml" Id="R2b7a63e1a5254dae" /><Relationship Type="http://schemas.openxmlformats.org/officeDocument/2006/relationships/slide" Target="/ppt/slides/slide5.xml" Id="R5943d121792e4e58" /><Relationship Type="http://schemas.openxmlformats.org/officeDocument/2006/relationships/slide" Target="/ppt/slides/slide6.xml" Id="R851292412108461b" /><Relationship Type="http://schemas.openxmlformats.org/officeDocument/2006/relationships/slide" Target="/ppt/slides/slide7.xml" Id="R36d70fb2d18b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42fb514fb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c702b1a2b44c1" /><Relationship Type="http://schemas.openxmlformats.org/officeDocument/2006/relationships/theme" Target="/ppt/slideMasters/theme/theme1.xml" Id="Rf4ea16617566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c702b1a2b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8d94a628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a63b7945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2fb4ad4e9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b96eef323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8c873cb15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e67e96f514f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0498e4b1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BAYAR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BAYAR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−736 757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7 789 491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16 087 851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NEUMANN-BERG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NEUMANN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THRANE HOLST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HOLST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WNH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Marmorneset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62 96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leif.holst@mail.com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914 580 366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BAYAR AS</a:t>
            </a:r>
          </a:p>
        </p:txBody>
      </p:sp>
    </p:spTree>
  </p:cSld>
  <p:clrMapOvr>
    <a:masterClrMapping xmlns:a="http://schemas.openxmlformats.org/drawingml/2006/main"/>
  </p:clrMapOvr>
</p:sld>
</file>