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9d20979bc14c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18688cad344677"/>
  </p:sldMasterIdLst>
  <p:sldIdLst>
    <p:sldId xmlns:r="http://schemas.openxmlformats.org/officeDocument/2006/relationships" id="256" r:id="Rcc8208cd91254823"/>
    <p:sldId xmlns:r="http://schemas.openxmlformats.org/officeDocument/2006/relationships" id="257" r:id="Rab7517768c8d4ce4"/>
    <p:sldId xmlns:r="http://schemas.openxmlformats.org/officeDocument/2006/relationships" id="258" r:id="Rf84ed76745584341"/>
    <p:sldId xmlns:r="http://schemas.openxmlformats.org/officeDocument/2006/relationships" id="259" r:id="R73f98e26a4f34ab7"/>
    <p:sldId xmlns:r="http://schemas.openxmlformats.org/officeDocument/2006/relationships" id="260" r:id="Raf9b08ae77d94627"/>
    <p:sldId xmlns:r="http://schemas.openxmlformats.org/officeDocument/2006/relationships" id="261" r:id="R1af3cb77237646ff"/>
    <p:sldId xmlns:r="http://schemas.openxmlformats.org/officeDocument/2006/relationships" id="262" r:id="R565ce1f6bd6f48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18688cad344677" /><Relationship Type="http://schemas.openxmlformats.org/officeDocument/2006/relationships/slide" Target="/ppt/slides/slide1.xml" Id="Rcc8208cd91254823" /><Relationship Type="http://schemas.openxmlformats.org/officeDocument/2006/relationships/slide" Target="/ppt/slides/slide2.xml" Id="Rab7517768c8d4ce4" /><Relationship Type="http://schemas.openxmlformats.org/officeDocument/2006/relationships/slide" Target="/ppt/slides/slide3.xml" Id="Rf84ed76745584341" /><Relationship Type="http://schemas.openxmlformats.org/officeDocument/2006/relationships/slide" Target="/ppt/slides/slide4.xml" Id="R73f98e26a4f34ab7" /><Relationship Type="http://schemas.openxmlformats.org/officeDocument/2006/relationships/slide" Target="/ppt/slides/slide5.xml" Id="Raf9b08ae77d94627" /><Relationship Type="http://schemas.openxmlformats.org/officeDocument/2006/relationships/slide" Target="/ppt/slides/slide6.xml" Id="R1af3cb77237646ff" /><Relationship Type="http://schemas.openxmlformats.org/officeDocument/2006/relationships/slide" Target="/ppt/slides/slide7.xml" Id="R565ce1f6bd6f48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ea33f65dd74c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7f76b71d94197" /><Relationship Type="http://schemas.openxmlformats.org/officeDocument/2006/relationships/theme" Target="/ppt/slideMasters/theme/theme1.xml" Id="R082dcdfe148440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77f76b71d941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2c0fd3a4d40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30360a08541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9b79f67324e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dff3e6f1c4c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9f55b488c45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7fea1107c4f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dce6926cc49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UNIKUM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UNIKUM HOLDING AS ble etablert [år] og holder til i Øvre 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1 930 064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4 423 633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GRAVDAL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Åstveittunet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5106 Øvre 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914 623 413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UNIKUM HOLDING AS</a:t>
            </a:r>
          </a:p>
        </p:txBody>
      </p:sp>
    </p:spTree>
  </p:cSld>
  <p:clrMapOvr>
    <a:masterClrMapping xmlns:a="http://schemas.openxmlformats.org/drawingml/2006/main"/>
  </p:clrMapOvr>
</p:sld>
</file>