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f4a5309ef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d6e152acb4041"/>
  </p:sldMasterIdLst>
  <p:sldIdLst>
    <p:sldId xmlns:r="http://schemas.openxmlformats.org/officeDocument/2006/relationships" id="256" r:id="R5b9cc96536c94111"/>
    <p:sldId xmlns:r="http://schemas.openxmlformats.org/officeDocument/2006/relationships" id="257" r:id="R918525bc0ebb46e6"/>
    <p:sldId xmlns:r="http://schemas.openxmlformats.org/officeDocument/2006/relationships" id="258" r:id="R40aeffe14683436e"/>
    <p:sldId xmlns:r="http://schemas.openxmlformats.org/officeDocument/2006/relationships" id="259" r:id="Rcfb58623a4144708"/>
    <p:sldId xmlns:r="http://schemas.openxmlformats.org/officeDocument/2006/relationships" id="260" r:id="R1246c2f3c89f4397"/>
    <p:sldId xmlns:r="http://schemas.openxmlformats.org/officeDocument/2006/relationships" id="261" r:id="Re32bb3c0d9f14531"/>
    <p:sldId xmlns:r="http://schemas.openxmlformats.org/officeDocument/2006/relationships" id="262" r:id="R8d1ca7b169ee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d6e152acb4041" /><Relationship Type="http://schemas.openxmlformats.org/officeDocument/2006/relationships/slide" Target="/ppt/slides/slide1.xml" Id="R5b9cc96536c94111" /><Relationship Type="http://schemas.openxmlformats.org/officeDocument/2006/relationships/slide" Target="/ppt/slides/slide2.xml" Id="R918525bc0ebb46e6" /><Relationship Type="http://schemas.openxmlformats.org/officeDocument/2006/relationships/slide" Target="/ppt/slides/slide3.xml" Id="R40aeffe14683436e" /><Relationship Type="http://schemas.openxmlformats.org/officeDocument/2006/relationships/slide" Target="/ppt/slides/slide4.xml" Id="Rcfb58623a4144708" /><Relationship Type="http://schemas.openxmlformats.org/officeDocument/2006/relationships/slide" Target="/ppt/slides/slide5.xml" Id="R1246c2f3c89f4397" /><Relationship Type="http://schemas.openxmlformats.org/officeDocument/2006/relationships/slide" Target="/ppt/slides/slide6.xml" Id="Re32bb3c0d9f14531" /><Relationship Type="http://schemas.openxmlformats.org/officeDocument/2006/relationships/slide" Target="/ppt/slides/slide7.xml" Id="R8d1ca7b169ee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30fcfb4e94a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da143eae4702" /><Relationship Type="http://schemas.openxmlformats.org/officeDocument/2006/relationships/theme" Target="/ppt/slideMasters/theme/theme1.xml" Id="Rd0dc97eadd7d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6da143eae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2abb5d9bc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d3f1b080e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7d2b82dd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01c26d93f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f89a365cf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79008274446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43e89950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BALLERUD HAGEMØBLER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BALLERUD HAGEMØBLER AS ble etablert [år] og holder til i Tyristrand.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6 678 271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GRØNLUND BENTE RYSGAARD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Fegriveien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3533 Tyristrand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