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49d28ee2444e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b0b71ef92740be"/>
  </p:sldMasterIdLst>
  <p:sldIdLst>
    <p:sldId xmlns:r="http://schemas.openxmlformats.org/officeDocument/2006/relationships" id="256" r:id="R56474653b9ed4fad"/>
    <p:sldId xmlns:r="http://schemas.openxmlformats.org/officeDocument/2006/relationships" id="257" r:id="Rd03a02733f7f490a"/>
    <p:sldId xmlns:r="http://schemas.openxmlformats.org/officeDocument/2006/relationships" id="258" r:id="Rac93a12f9cfc4ab8"/>
    <p:sldId xmlns:r="http://schemas.openxmlformats.org/officeDocument/2006/relationships" id="259" r:id="R18378ea79ff444ab"/>
    <p:sldId xmlns:r="http://schemas.openxmlformats.org/officeDocument/2006/relationships" id="260" r:id="Rf90c71bcb41945a6"/>
    <p:sldId xmlns:r="http://schemas.openxmlformats.org/officeDocument/2006/relationships" id="261" r:id="Rf8d89e84dce6452f"/>
    <p:sldId xmlns:r="http://schemas.openxmlformats.org/officeDocument/2006/relationships" id="262" r:id="R7c8b535c07854e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0b71ef92740be" /><Relationship Type="http://schemas.openxmlformats.org/officeDocument/2006/relationships/slide" Target="/ppt/slides/slide1.xml" Id="R56474653b9ed4fad" /><Relationship Type="http://schemas.openxmlformats.org/officeDocument/2006/relationships/slide" Target="/ppt/slides/slide2.xml" Id="Rd03a02733f7f490a" /><Relationship Type="http://schemas.openxmlformats.org/officeDocument/2006/relationships/slide" Target="/ppt/slides/slide3.xml" Id="Rac93a12f9cfc4ab8" /><Relationship Type="http://schemas.openxmlformats.org/officeDocument/2006/relationships/slide" Target="/ppt/slides/slide4.xml" Id="R18378ea79ff444ab" /><Relationship Type="http://schemas.openxmlformats.org/officeDocument/2006/relationships/slide" Target="/ppt/slides/slide5.xml" Id="Rf90c71bcb41945a6" /><Relationship Type="http://schemas.openxmlformats.org/officeDocument/2006/relationships/slide" Target="/ppt/slides/slide6.xml" Id="Rf8d89e84dce6452f" /><Relationship Type="http://schemas.openxmlformats.org/officeDocument/2006/relationships/slide" Target="/ppt/slides/slide7.xml" Id="R7c8b535c07854e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650bd871b644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c315a941b42a2" /><Relationship Type="http://schemas.openxmlformats.org/officeDocument/2006/relationships/theme" Target="/ppt/slideMasters/theme/theme1.xml" Id="R34fa5ec50daf44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ec315a941b42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965fde1f143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3061d79464d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b58c6670845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d928d931a4b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0162f95c74c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2835354bc48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f2b594a3948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TOMLAR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TOMLAR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106 318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TOM MONCLAIR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 Monclair Larsen, Kristtornvegen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914 720 621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TOMLAR INVEST AS</a:t>
            </a:r>
          </a:p>
        </p:txBody>
      </p:sp>
    </p:spTree>
  </p:cSld>
  <p:clrMapOvr>
    <a:masterClrMapping xmlns:a="http://schemas.openxmlformats.org/drawingml/2006/main"/>
  </p:clrMapOvr>
</p:sld>
</file>