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aa281c16aa47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03c3ba0e784617"/>
  </p:sldMasterIdLst>
  <p:sldIdLst>
    <p:sldId xmlns:r="http://schemas.openxmlformats.org/officeDocument/2006/relationships" id="256" r:id="Ra6ee590d24484a9e"/>
    <p:sldId xmlns:r="http://schemas.openxmlformats.org/officeDocument/2006/relationships" id="257" r:id="R65dff4bbe0de4fab"/>
    <p:sldId xmlns:r="http://schemas.openxmlformats.org/officeDocument/2006/relationships" id="258" r:id="R7bd55117004c4cd0"/>
    <p:sldId xmlns:r="http://schemas.openxmlformats.org/officeDocument/2006/relationships" id="259" r:id="Rb4d37e752b124fe6"/>
    <p:sldId xmlns:r="http://schemas.openxmlformats.org/officeDocument/2006/relationships" id="260" r:id="R339c2119159545d6"/>
    <p:sldId xmlns:r="http://schemas.openxmlformats.org/officeDocument/2006/relationships" id="261" r:id="R9dfd15b4611e4913"/>
    <p:sldId xmlns:r="http://schemas.openxmlformats.org/officeDocument/2006/relationships" id="262" r:id="R5553f47bf5694d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03c3ba0e784617" /><Relationship Type="http://schemas.openxmlformats.org/officeDocument/2006/relationships/slide" Target="/ppt/slides/slide1.xml" Id="Ra6ee590d24484a9e" /><Relationship Type="http://schemas.openxmlformats.org/officeDocument/2006/relationships/slide" Target="/ppt/slides/slide2.xml" Id="R65dff4bbe0de4fab" /><Relationship Type="http://schemas.openxmlformats.org/officeDocument/2006/relationships/slide" Target="/ppt/slides/slide3.xml" Id="R7bd55117004c4cd0" /><Relationship Type="http://schemas.openxmlformats.org/officeDocument/2006/relationships/slide" Target="/ppt/slides/slide4.xml" Id="Rb4d37e752b124fe6" /><Relationship Type="http://schemas.openxmlformats.org/officeDocument/2006/relationships/slide" Target="/ppt/slides/slide5.xml" Id="R339c2119159545d6" /><Relationship Type="http://schemas.openxmlformats.org/officeDocument/2006/relationships/slide" Target="/ppt/slides/slide6.xml" Id="R9dfd15b4611e4913" /><Relationship Type="http://schemas.openxmlformats.org/officeDocument/2006/relationships/slide" Target="/ppt/slides/slide7.xml" Id="R5553f47bf5694d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60d2b13fc48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8fea279144dfe" /><Relationship Type="http://schemas.openxmlformats.org/officeDocument/2006/relationships/theme" Target="/ppt/slideMasters/theme/theme1.xml" Id="R9e134989568e4d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e8fea27914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2688ccd794d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f98cb387445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6104918d942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8d7a82f354f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ebb37f44147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ae10a52e443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a65f6cfb94d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TOMLAR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MONCLAIR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Monclair Larsen, Kristtornvegen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