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370fca267c43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09e88cc829470b"/>
  </p:sldMasterIdLst>
  <p:sldIdLst>
    <p:sldId xmlns:r="http://schemas.openxmlformats.org/officeDocument/2006/relationships" id="256" r:id="R132c864bdf4c421e"/>
    <p:sldId xmlns:r="http://schemas.openxmlformats.org/officeDocument/2006/relationships" id="257" r:id="R5decc17b030b46b1"/>
    <p:sldId xmlns:r="http://schemas.openxmlformats.org/officeDocument/2006/relationships" id="258" r:id="R0d73e612441e4ce9"/>
    <p:sldId xmlns:r="http://schemas.openxmlformats.org/officeDocument/2006/relationships" id="259" r:id="R8b8a8240d4cf437f"/>
    <p:sldId xmlns:r="http://schemas.openxmlformats.org/officeDocument/2006/relationships" id="260" r:id="R1bacb2d781c642f5"/>
    <p:sldId xmlns:r="http://schemas.openxmlformats.org/officeDocument/2006/relationships" id="261" r:id="R957f1b6b0dc74080"/>
    <p:sldId xmlns:r="http://schemas.openxmlformats.org/officeDocument/2006/relationships" id="262" r:id="Rd3ffd472650046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09e88cc829470b" /><Relationship Type="http://schemas.openxmlformats.org/officeDocument/2006/relationships/slide" Target="/ppt/slides/slide1.xml" Id="R132c864bdf4c421e" /><Relationship Type="http://schemas.openxmlformats.org/officeDocument/2006/relationships/slide" Target="/ppt/slides/slide2.xml" Id="R5decc17b030b46b1" /><Relationship Type="http://schemas.openxmlformats.org/officeDocument/2006/relationships/slide" Target="/ppt/slides/slide3.xml" Id="R0d73e612441e4ce9" /><Relationship Type="http://schemas.openxmlformats.org/officeDocument/2006/relationships/slide" Target="/ppt/slides/slide4.xml" Id="R8b8a8240d4cf437f" /><Relationship Type="http://schemas.openxmlformats.org/officeDocument/2006/relationships/slide" Target="/ppt/slides/slide5.xml" Id="R1bacb2d781c642f5" /><Relationship Type="http://schemas.openxmlformats.org/officeDocument/2006/relationships/slide" Target="/ppt/slides/slide6.xml" Id="R957f1b6b0dc74080" /><Relationship Type="http://schemas.openxmlformats.org/officeDocument/2006/relationships/slide" Target="/ppt/slides/slide7.xml" Id="Rd3ffd472650046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ff99d5a4db4d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6432a2a6cc419d" /><Relationship Type="http://schemas.openxmlformats.org/officeDocument/2006/relationships/theme" Target="/ppt/slideMasters/theme/theme1.xml" Id="R36078b6a3f4c44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6432a2a6cc41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b72f76bfdd46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df00fda65b45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6787bf361e43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f9a25159a146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cb481e77bd4c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6c48a8a586494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a8963955b448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PESOM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PESOM INVEST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−20 427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446 011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2 471 050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2 501 050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EVENSEN PER HÅVARD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Gamleveien 3C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3218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phe@okonomistyring.no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914 744 113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