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74e143603d4f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ffbc9b5d2049a6"/>
  </p:sldMasterIdLst>
  <p:sldIdLst>
    <p:sldId xmlns:r="http://schemas.openxmlformats.org/officeDocument/2006/relationships" id="256" r:id="R7a34326fd7244bbe"/>
    <p:sldId xmlns:r="http://schemas.openxmlformats.org/officeDocument/2006/relationships" id="257" r:id="Rccfde38a23c64466"/>
    <p:sldId xmlns:r="http://schemas.openxmlformats.org/officeDocument/2006/relationships" id="258" r:id="Reddaa691bf8246b4"/>
    <p:sldId xmlns:r="http://schemas.openxmlformats.org/officeDocument/2006/relationships" id="259" r:id="R60706c722d6e48b7"/>
    <p:sldId xmlns:r="http://schemas.openxmlformats.org/officeDocument/2006/relationships" id="260" r:id="R244a303accc644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fbc9b5d2049a6" /><Relationship Type="http://schemas.openxmlformats.org/officeDocument/2006/relationships/slide" Target="/ppt/slides/slide1.xml" Id="R7a34326fd7244bbe" /><Relationship Type="http://schemas.openxmlformats.org/officeDocument/2006/relationships/slide" Target="/ppt/slides/slide2.xml" Id="Rccfde38a23c64466" /><Relationship Type="http://schemas.openxmlformats.org/officeDocument/2006/relationships/slide" Target="/ppt/slides/slide3.xml" Id="Reddaa691bf8246b4" /><Relationship Type="http://schemas.openxmlformats.org/officeDocument/2006/relationships/slide" Target="/ppt/slides/slide4.xml" Id="R60706c722d6e48b7" /><Relationship Type="http://schemas.openxmlformats.org/officeDocument/2006/relationships/slide" Target="/ppt/slides/slide5.xml" Id="R244a303accc644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a607bba0145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9ab8f685a4fe4" /><Relationship Type="http://schemas.openxmlformats.org/officeDocument/2006/relationships/theme" Target="/ppt/slideMasters/theme/theme1.xml" Id="R496fd4e6781547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29ab8f685a4f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81189b9544c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1a8a1d62d4a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3b403e2df48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4f066be8540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fcff3cf2149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STAFFING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STAFFING HOUSE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