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11e1c6a81d40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aa2d5a4dbc4ea2"/>
  </p:sldMasterIdLst>
  <p:sldIdLst>
    <p:sldId xmlns:r="http://schemas.openxmlformats.org/officeDocument/2006/relationships" id="256" r:id="Rffa0e838723a441a"/>
    <p:sldId xmlns:r="http://schemas.openxmlformats.org/officeDocument/2006/relationships" id="257" r:id="R0c7aae0e73d340a5"/>
    <p:sldId xmlns:r="http://schemas.openxmlformats.org/officeDocument/2006/relationships" id="258" r:id="Re867cb9c247b473b"/>
    <p:sldId xmlns:r="http://schemas.openxmlformats.org/officeDocument/2006/relationships" id="259" r:id="Rc431ee604a9543d1"/>
    <p:sldId xmlns:r="http://schemas.openxmlformats.org/officeDocument/2006/relationships" id="260" r:id="R7cbd00432aa04143"/>
    <p:sldId xmlns:r="http://schemas.openxmlformats.org/officeDocument/2006/relationships" id="261" r:id="R3a5655c4b6e2482a"/>
    <p:sldId xmlns:r="http://schemas.openxmlformats.org/officeDocument/2006/relationships" id="262" r:id="R2d4ed29a60de4d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aa2d5a4dbc4ea2" /><Relationship Type="http://schemas.openxmlformats.org/officeDocument/2006/relationships/slide" Target="/ppt/slides/slide1.xml" Id="Rffa0e838723a441a" /><Relationship Type="http://schemas.openxmlformats.org/officeDocument/2006/relationships/slide" Target="/ppt/slides/slide2.xml" Id="R0c7aae0e73d340a5" /><Relationship Type="http://schemas.openxmlformats.org/officeDocument/2006/relationships/slide" Target="/ppt/slides/slide3.xml" Id="Re867cb9c247b473b" /><Relationship Type="http://schemas.openxmlformats.org/officeDocument/2006/relationships/slide" Target="/ppt/slides/slide4.xml" Id="Rc431ee604a9543d1" /><Relationship Type="http://schemas.openxmlformats.org/officeDocument/2006/relationships/slide" Target="/ppt/slides/slide5.xml" Id="R7cbd00432aa04143" /><Relationship Type="http://schemas.openxmlformats.org/officeDocument/2006/relationships/slide" Target="/ppt/slides/slide6.xml" Id="R3a5655c4b6e2482a" /><Relationship Type="http://schemas.openxmlformats.org/officeDocument/2006/relationships/slide" Target="/ppt/slides/slide7.xml" Id="R2d4ed29a60de4d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354519f3b643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8c9bea78a4240" /><Relationship Type="http://schemas.openxmlformats.org/officeDocument/2006/relationships/theme" Target="/ppt/slideMasters/theme/theme1.xml" Id="R5d380154fd1047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b8c9bea78a42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21423adf74f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a27f0485648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8ac053c1f41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a5831935e43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75100690c41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e23c3bb4d47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3935aa1c840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MERBAU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MERBAU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MERBAU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MERBAU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MERBAU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MERBAU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3 605 374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10 258 074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11 928 124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MERBAU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MILLE MARIE BJERKE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MERBAU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Grefsenveien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914 948 673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MERBAU HOLDING AS</a:t>
            </a:r>
          </a:p>
        </p:txBody>
      </p:sp>
    </p:spTree>
  </p:cSld>
  <p:clrMapOvr>
    <a:masterClrMapping xmlns:a="http://schemas.openxmlformats.org/drawingml/2006/main"/>
  </p:clrMapOvr>
</p:sld>
</file>