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415280af3d4d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0847bd61a34170"/>
  </p:sldMasterIdLst>
  <p:sldIdLst>
    <p:sldId xmlns:r="http://schemas.openxmlformats.org/officeDocument/2006/relationships" id="256" r:id="Rf84ce14334234ca0"/>
    <p:sldId xmlns:r="http://schemas.openxmlformats.org/officeDocument/2006/relationships" id="257" r:id="R982f20c5bdc64b8f"/>
    <p:sldId xmlns:r="http://schemas.openxmlformats.org/officeDocument/2006/relationships" id="258" r:id="Rff511d96ae414499"/>
    <p:sldId xmlns:r="http://schemas.openxmlformats.org/officeDocument/2006/relationships" id="259" r:id="Rd28df2714d4d44eb"/>
    <p:sldId xmlns:r="http://schemas.openxmlformats.org/officeDocument/2006/relationships" id="260" r:id="R430f591e60294eb7"/>
    <p:sldId xmlns:r="http://schemas.openxmlformats.org/officeDocument/2006/relationships" id="261" r:id="R1b684a46e00748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0847bd61a34170" /><Relationship Type="http://schemas.openxmlformats.org/officeDocument/2006/relationships/slide" Target="/ppt/slides/slide1.xml" Id="Rf84ce14334234ca0" /><Relationship Type="http://schemas.openxmlformats.org/officeDocument/2006/relationships/slide" Target="/ppt/slides/slide2.xml" Id="R982f20c5bdc64b8f" /><Relationship Type="http://schemas.openxmlformats.org/officeDocument/2006/relationships/slide" Target="/ppt/slides/slide3.xml" Id="Rff511d96ae414499" /><Relationship Type="http://schemas.openxmlformats.org/officeDocument/2006/relationships/slide" Target="/ppt/slides/slide4.xml" Id="Rd28df2714d4d44eb" /><Relationship Type="http://schemas.openxmlformats.org/officeDocument/2006/relationships/slide" Target="/ppt/slides/slide5.xml" Id="R430f591e60294eb7" /><Relationship Type="http://schemas.openxmlformats.org/officeDocument/2006/relationships/slide" Target="/ppt/slides/slide6.xml" Id="R1b684a46e00748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063f26eec445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2e7c443e24a65" /><Relationship Type="http://schemas.openxmlformats.org/officeDocument/2006/relationships/theme" Target="/ppt/slideMasters/theme/theme1.xml" Id="R9655e0236df340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e2e7c443e24a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aca03e9a740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f2f4ed4a745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9e90aacd04e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aab7b85aa49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d63dcbe574f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65f7595b045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ROSENDAL UTBYGGING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ROSENDAL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ROSENDAL UTBYGGING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ROSENDAL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ROSENDAL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ROSENDAL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2 550 731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ROSENDAL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914 967 775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ROSENDAL UTBYGGING AS</a:t>
            </a:r>
          </a:p>
        </p:txBody>
      </p:sp>
    </p:spTree>
  </p:cSld>
  <p:clrMapOvr>
    <a:masterClrMapping xmlns:a="http://schemas.openxmlformats.org/drawingml/2006/main"/>
  </p:clrMapOvr>
</p:sld>
</file>