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d53a3bffc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fdd480ddb4f65"/>
  </p:sldMasterIdLst>
  <p:sldIdLst>
    <p:sldId xmlns:r="http://schemas.openxmlformats.org/officeDocument/2006/relationships" id="256" r:id="R44b35350ee944dbb"/>
    <p:sldId xmlns:r="http://schemas.openxmlformats.org/officeDocument/2006/relationships" id="257" r:id="Rbc3948a69c9345fc"/>
    <p:sldId xmlns:r="http://schemas.openxmlformats.org/officeDocument/2006/relationships" id="258" r:id="R7a72771299394814"/>
    <p:sldId xmlns:r="http://schemas.openxmlformats.org/officeDocument/2006/relationships" id="259" r:id="R8966a30d74c34af0"/>
    <p:sldId xmlns:r="http://schemas.openxmlformats.org/officeDocument/2006/relationships" id="260" r:id="Rd72b2694e2354b08"/>
    <p:sldId xmlns:r="http://schemas.openxmlformats.org/officeDocument/2006/relationships" id="261" r:id="R4977692c598e4646"/>
    <p:sldId xmlns:r="http://schemas.openxmlformats.org/officeDocument/2006/relationships" id="262" r:id="R5ae5b549c9ec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fdd480ddb4f65" /><Relationship Type="http://schemas.openxmlformats.org/officeDocument/2006/relationships/slide" Target="/ppt/slides/slide1.xml" Id="R44b35350ee944dbb" /><Relationship Type="http://schemas.openxmlformats.org/officeDocument/2006/relationships/slide" Target="/ppt/slides/slide2.xml" Id="Rbc3948a69c9345fc" /><Relationship Type="http://schemas.openxmlformats.org/officeDocument/2006/relationships/slide" Target="/ppt/slides/slide3.xml" Id="R7a72771299394814" /><Relationship Type="http://schemas.openxmlformats.org/officeDocument/2006/relationships/slide" Target="/ppt/slides/slide4.xml" Id="R8966a30d74c34af0" /><Relationship Type="http://schemas.openxmlformats.org/officeDocument/2006/relationships/slide" Target="/ppt/slides/slide5.xml" Id="Rd72b2694e2354b08" /><Relationship Type="http://schemas.openxmlformats.org/officeDocument/2006/relationships/slide" Target="/ppt/slides/slide6.xml" Id="R4977692c598e4646" /><Relationship Type="http://schemas.openxmlformats.org/officeDocument/2006/relationships/slide" Target="/ppt/slides/slide7.xml" Id="R5ae5b549c9ec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bb43dce4f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17f2409114b97" /><Relationship Type="http://schemas.openxmlformats.org/officeDocument/2006/relationships/theme" Target="/ppt/slideMasters/theme/theme1.xml" Id="Rf62a35b6825e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17f240911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9c5421562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f7b01d4fa48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22796f4f8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ad26d420540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83e9184174a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60db5b69b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bb45175d7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GIBHARDT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GIBHARDT HOLDING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2 823 291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STEENSEN PREBEN GIBHARDT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914 969 255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GIBHARDT HOLDING AS</a:t>
            </a:r>
          </a:p>
        </p:txBody>
      </p:sp>
    </p:spTree>
  </p:cSld>
  <p:clrMapOvr>
    <a:masterClrMapping xmlns:a="http://schemas.openxmlformats.org/drawingml/2006/main"/>
  </p:clrMapOvr>
</p:sld>
</file>