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87b6b3a9984d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7ee80e9b6f4764"/>
  </p:sldMasterIdLst>
  <p:sldIdLst>
    <p:sldId xmlns:r="http://schemas.openxmlformats.org/officeDocument/2006/relationships" id="256" r:id="Rd46a847e458e4668"/>
    <p:sldId xmlns:r="http://schemas.openxmlformats.org/officeDocument/2006/relationships" id="257" r:id="R65a88c64144b4cf0"/>
    <p:sldId xmlns:r="http://schemas.openxmlformats.org/officeDocument/2006/relationships" id="258" r:id="R1bca3c65235840fa"/>
    <p:sldId xmlns:r="http://schemas.openxmlformats.org/officeDocument/2006/relationships" id="259" r:id="R76b5588633984b93"/>
    <p:sldId xmlns:r="http://schemas.openxmlformats.org/officeDocument/2006/relationships" id="260" r:id="Ra489e17ddd1949fa"/>
    <p:sldId xmlns:r="http://schemas.openxmlformats.org/officeDocument/2006/relationships" id="261" r:id="R34a6b377eb5e437b"/>
    <p:sldId xmlns:r="http://schemas.openxmlformats.org/officeDocument/2006/relationships" id="262" r:id="R3e5ce158fbca46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7ee80e9b6f4764" /><Relationship Type="http://schemas.openxmlformats.org/officeDocument/2006/relationships/slide" Target="/ppt/slides/slide1.xml" Id="Rd46a847e458e4668" /><Relationship Type="http://schemas.openxmlformats.org/officeDocument/2006/relationships/slide" Target="/ppt/slides/slide2.xml" Id="R65a88c64144b4cf0" /><Relationship Type="http://schemas.openxmlformats.org/officeDocument/2006/relationships/slide" Target="/ppt/slides/slide3.xml" Id="R1bca3c65235840fa" /><Relationship Type="http://schemas.openxmlformats.org/officeDocument/2006/relationships/slide" Target="/ppt/slides/slide4.xml" Id="R76b5588633984b93" /><Relationship Type="http://schemas.openxmlformats.org/officeDocument/2006/relationships/slide" Target="/ppt/slides/slide5.xml" Id="Ra489e17ddd1949fa" /><Relationship Type="http://schemas.openxmlformats.org/officeDocument/2006/relationships/slide" Target="/ppt/slides/slide6.xml" Id="R34a6b377eb5e437b" /><Relationship Type="http://schemas.openxmlformats.org/officeDocument/2006/relationships/slide" Target="/ppt/slides/slide7.xml" Id="R3e5ce158fbca46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85fec0eb2247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4cfd519194b2a" /><Relationship Type="http://schemas.openxmlformats.org/officeDocument/2006/relationships/theme" Target="/ppt/slideMasters/theme/theme1.xml" Id="Rd78ae7819bdb47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f4cfd519194b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5f5f544264e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45bcd750c44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72720ed5c46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3aff228704b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e839b409542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c83db654f4c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95ee5e6274f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 3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1 816 439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6 806 914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81 907 666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ODBA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CBG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VOC HOLDING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Wirgenes vei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ole@sba.no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914 969 751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3 AS</a:t>
            </a:r>
          </a:p>
        </p:txBody>
      </p:sp>
    </p:spTree>
  </p:cSld>
  <p:clrMapOvr>
    <a:masterClrMapping xmlns:a="http://schemas.openxmlformats.org/drawingml/2006/main"/>
  </p:clrMapOvr>
</p:sld>
</file>