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68610143a94f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f78fcaf644cdb"/>
  </p:sldMasterIdLst>
  <p:sldIdLst>
    <p:sldId xmlns:r="http://schemas.openxmlformats.org/officeDocument/2006/relationships" id="256" r:id="R899098b648394c98"/>
    <p:sldId xmlns:r="http://schemas.openxmlformats.org/officeDocument/2006/relationships" id="257" r:id="Rb9e869b1b47f4b4e"/>
    <p:sldId xmlns:r="http://schemas.openxmlformats.org/officeDocument/2006/relationships" id="258" r:id="Reb6aac99afea44eb"/>
    <p:sldId xmlns:r="http://schemas.openxmlformats.org/officeDocument/2006/relationships" id="259" r:id="R3b8812411b0d41a2"/>
    <p:sldId xmlns:r="http://schemas.openxmlformats.org/officeDocument/2006/relationships" id="260" r:id="Rd8f0d195869f44a3"/>
    <p:sldId xmlns:r="http://schemas.openxmlformats.org/officeDocument/2006/relationships" id="261" r:id="Ra0497d67bfa1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f78fcaf644cdb" /><Relationship Type="http://schemas.openxmlformats.org/officeDocument/2006/relationships/slide" Target="/ppt/slides/slide1.xml" Id="R899098b648394c98" /><Relationship Type="http://schemas.openxmlformats.org/officeDocument/2006/relationships/slide" Target="/ppt/slides/slide2.xml" Id="Rb9e869b1b47f4b4e" /><Relationship Type="http://schemas.openxmlformats.org/officeDocument/2006/relationships/slide" Target="/ppt/slides/slide3.xml" Id="Reb6aac99afea44eb" /><Relationship Type="http://schemas.openxmlformats.org/officeDocument/2006/relationships/slide" Target="/ppt/slides/slide4.xml" Id="R3b8812411b0d41a2" /><Relationship Type="http://schemas.openxmlformats.org/officeDocument/2006/relationships/slide" Target="/ppt/slides/slide5.xml" Id="Rd8f0d195869f44a3" /><Relationship Type="http://schemas.openxmlformats.org/officeDocument/2006/relationships/slide" Target="/ppt/slides/slide6.xml" Id="Ra0497d67bfa1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a8f8c77294e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12d5c75a2444f" /><Relationship Type="http://schemas.openxmlformats.org/officeDocument/2006/relationships/theme" Target="/ppt/slideMasters/theme/theme1.xml" Id="R2ee17107c4864e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f12d5c75a2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1ef972ed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d8886406a4f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d37513ad646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b840c73654d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cd96b29ca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79d0048ad4b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