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9bfab4c85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f89fad0504ba8"/>
  </p:sldMasterIdLst>
  <p:sldIdLst>
    <p:sldId xmlns:r="http://schemas.openxmlformats.org/officeDocument/2006/relationships" id="256" r:id="R61e7f9b5671644a2"/>
    <p:sldId xmlns:r="http://schemas.openxmlformats.org/officeDocument/2006/relationships" id="257" r:id="R9da7e47522754486"/>
    <p:sldId xmlns:r="http://schemas.openxmlformats.org/officeDocument/2006/relationships" id="258" r:id="R0d1faf398a214dfe"/>
    <p:sldId xmlns:r="http://schemas.openxmlformats.org/officeDocument/2006/relationships" id="259" r:id="Reed28cd3d72b421b"/>
    <p:sldId xmlns:r="http://schemas.openxmlformats.org/officeDocument/2006/relationships" id="260" r:id="R06090c9a0e7447a3"/>
    <p:sldId xmlns:r="http://schemas.openxmlformats.org/officeDocument/2006/relationships" id="261" r:id="Re5d911d79b3647ae"/>
    <p:sldId xmlns:r="http://schemas.openxmlformats.org/officeDocument/2006/relationships" id="262" r:id="R28dee9911cb8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f89fad0504ba8" /><Relationship Type="http://schemas.openxmlformats.org/officeDocument/2006/relationships/slide" Target="/ppt/slides/slide1.xml" Id="R61e7f9b5671644a2" /><Relationship Type="http://schemas.openxmlformats.org/officeDocument/2006/relationships/slide" Target="/ppt/slides/slide2.xml" Id="R9da7e47522754486" /><Relationship Type="http://schemas.openxmlformats.org/officeDocument/2006/relationships/slide" Target="/ppt/slides/slide3.xml" Id="R0d1faf398a214dfe" /><Relationship Type="http://schemas.openxmlformats.org/officeDocument/2006/relationships/slide" Target="/ppt/slides/slide4.xml" Id="Reed28cd3d72b421b" /><Relationship Type="http://schemas.openxmlformats.org/officeDocument/2006/relationships/slide" Target="/ppt/slides/slide5.xml" Id="R06090c9a0e7447a3" /><Relationship Type="http://schemas.openxmlformats.org/officeDocument/2006/relationships/slide" Target="/ppt/slides/slide6.xml" Id="Re5d911d79b3647ae" /><Relationship Type="http://schemas.openxmlformats.org/officeDocument/2006/relationships/slide" Target="/ppt/slides/slide7.xml" Id="R28dee9911cb8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951c4497a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e738c7484cf1" /><Relationship Type="http://schemas.openxmlformats.org/officeDocument/2006/relationships/theme" Target="/ppt/slideMasters/theme/theme1.xml" Id="R973ac84ce37847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ae738c748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a31b39b84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3d59ed1646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e6fb2c260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f750cfb6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875187ac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2e617b23a41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48659e99d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