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729d750c740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ab7aa4c13843ef"/>
  </p:sldMasterIdLst>
  <p:sldIdLst>
    <p:sldId xmlns:r="http://schemas.openxmlformats.org/officeDocument/2006/relationships" id="256" r:id="Ra37f6d8ffe1a4832"/>
    <p:sldId xmlns:r="http://schemas.openxmlformats.org/officeDocument/2006/relationships" id="257" r:id="R99e1526f46cf4020"/>
    <p:sldId xmlns:r="http://schemas.openxmlformats.org/officeDocument/2006/relationships" id="258" r:id="R185ae08405674fbb"/>
    <p:sldId xmlns:r="http://schemas.openxmlformats.org/officeDocument/2006/relationships" id="259" r:id="Rc662694658e7487c"/>
    <p:sldId xmlns:r="http://schemas.openxmlformats.org/officeDocument/2006/relationships" id="260" r:id="R30274181571a4558"/>
    <p:sldId xmlns:r="http://schemas.openxmlformats.org/officeDocument/2006/relationships" id="261" r:id="R1dc63d73549c45a0"/>
    <p:sldId xmlns:r="http://schemas.openxmlformats.org/officeDocument/2006/relationships" id="262" r:id="Rbf158f4219bb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b7aa4c13843ef" /><Relationship Type="http://schemas.openxmlformats.org/officeDocument/2006/relationships/slide" Target="/ppt/slides/slide1.xml" Id="Ra37f6d8ffe1a4832" /><Relationship Type="http://schemas.openxmlformats.org/officeDocument/2006/relationships/slide" Target="/ppt/slides/slide2.xml" Id="R99e1526f46cf4020" /><Relationship Type="http://schemas.openxmlformats.org/officeDocument/2006/relationships/slide" Target="/ppt/slides/slide3.xml" Id="R185ae08405674fbb" /><Relationship Type="http://schemas.openxmlformats.org/officeDocument/2006/relationships/slide" Target="/ppt/slides/slide4.xml" Id="Rc662694658e7487c" /><Relationship Type="http://schemas.openxmlformats.org/officeDocument/2006/relationships/slide" Target="/ppt/slides/slide5.xml" Id="R30274181571a4558" /><Relationship Type="http://schemas.openxmlformats.org/officeDocument/2006/relationships/slide" Target="/ppt/slides/slide6.xml" Id="R1dc63d73549c45a0" /><Relationship Type="http://schemas.openxmlformats.org/officeDocument/2006/relationships/slide" Target="/ppt/slides/slide7.xml" Id="Rbf158f4219bb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d40bcd8be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46fed137142b6" /><Relationship Type="http://schemas.openxmlformats.org/officeDocument/2006/relationships/theme" Target="/ppt/slideMasters/theme/theme1.xml" Id="R3986c3de4c9e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246fed137142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d31d9b97846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ed8ca7fd8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4bd237daa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919a092b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5b261fc88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591712108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a76f1584d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TERJE KJELDSEN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KJELDSEN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10 138 945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10 138 945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HARTVIG KJELDSEN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Middelthuns gate 21C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915 059 813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TERJE KJELDSEN HOLDING AS</a:t>
            </a:r>
          </a:p>
        </p:txBody>
      </p:sp>
    </p:spTree>
  </p:cSld>
  <p:clrMapOvr>
    <a:masterClrMapping xmlns:a="http://schemas.openxmlformats.org/drawingml/2006/main"/>
  </p:clrMapOvr>
</p:sld>
</file>