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6c88b87b443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26f12323e4af6"/>
  </p:sldMasterIdLst>
  <p:sldIdLst>
    <p:sldId xmlns:r="http://schemas.openxmlformats.org/officeDocument/2006/relationships" id="256" r:id="R529943dba69540dd"/>
    <p:sldId xmlns:r="http://schemas.openxmlformats.org/officeDocument/2006/relationships" id="257" r:id="R0d87d67f04a14d65"/>
    <p:sldId xmlns:r="http://schemas.openxmlformats.org/officeDocument/2006/relationships" id="258" r:id="R11c77805b14f4a15"/>
    <p:sldId xmlns:r="http://schemas.openxmlformats.org/officeDocument/2006/relationships" id="259" r:id="R466dd874762a4135"/>
    <p:sldId xmlns:r="http://schemas.openxmlformats.org/officeDocument/2006/relationships" id="260" r:id="R44d648a218564a4f"/>
    <p:sldId xmlns:r="http://schemas.openxmlformats.org/officeDocument/2006/relationships" id="261" r:id="Rf31563dd3a5a4e37"/>
    <p:sldId xmlns:r="http://schemas.openxmlformats.org/officeDocument/2006/relationships" id="262" r:id="R3471787a33874c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26f12323e4af6" /><Relationship Type="http://schemas.openxmlformats.org/officeDocument/2006/relationships/slide" Target="/ppt/slides/slide1.xml" Id="R529943dba69540dd" /><Relationship Type="http://schemas.openxmlformats.org/officeDocument/2006/relationships/slide" Target="/ppt/slides/slide2.xml" Id="R0d87d67f04a14d65" /><Relationship Type="http://schemas.openxmlformats.org/officeDocument/2006/relationships/slide" Target="/ppt/slides/slide3.xml" Id="R11c77805b14f4a15" /><Relationship Type="http://schemas.openxmlformats.org/officeDocument/2006/relationships/slide" Target="/ppt/slides/slide4.xml" Id="R466dd874762a4135" /><Relationship Type="http://schemas.openxmlformats.org/officeDocument/2006/relationships/slide" Target="/ppt/slides/slide5.xml" Id="R44d648a218564a4f" /><Relationship Type="http://schemas.openxmlformats.org/officeDocument/2006/relationships/slide" Target="/ppt/slides/slide6.xml" Id="Rf31563dd3a5a4e37" /><Relationship Type="http://schemas.openxmlformats.org/officeDocument/2006/relationships/slide" Target="/ppt/slides/slide7.xml" Id="R3471787a33874c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95c8aeffd44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053e7a5b14796" /><Relationship Type="http://schemas.openxmlformats.org/officeDocument/2006/relationships/theme" Target="/ppt/slideMasters/theme/theme1.xml" Id="R267f3c2b8ec1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053e7a5b147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2acc0069146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2574a85446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97e4b6e4e43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5aed746cb42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3b8b680354d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2e1a1af6141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b4cb5f1a249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BERNARD TORGHANDEL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TORGHANDEL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25 975 972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4 309 141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3 140 518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1 592 279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9 261 666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Gullfjellsvegen 472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post@bernardfisk.no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