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2ab3507cba48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90f798ad6d4771"/>
  </p:sldMasterIdLst>
  <p:sldIdLst>
    <p:sldId xmlns:r="http://schemas.openxmlformats.org/officeDocument/2006/relationships" id="256" r:id="R3d4ea0273b844f82"/>
    <p:sldId xmlns:r="http://schemas.openxmlformats.org/officeDocument/2006/relationships" id="257" r:id="Rfe614a8102094848"/>
    <p:sldId xmlns:r="http://schemas.openxmlformats.org/officeDocument/2006/relationships" id="258" r:id="Rdb53bddd37ea44ce"/>
    <p:sldId xmlns:r="http://schemas.openxmlformats.org/officeDocument/2006/relationships" id="259" r:id="R5958ffa2ffc64834"/>
    <p:sldId xmlns:r="http://schemas.openxmlformats.org/officeDocument/2006/relationships" id="260" r:id="R9c6660aedcc84f10"/>
    <p:sldId xmlns:r="http://schemas.openxmlformats.org/officeDocument/2006/relationships" id="261" r:id="Raeca62082b9a464d"/>
    <p:sldId xmlns:r="http://schemas.openxmlformats.org/officeDocument/2006/relationships" id="262" r:id="Rdad945a4640641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90f798ad6d4771" /><Relationship Type="http://schemas.openxmlformats.org/officeDocument/2006/relationships/slide" Target="/ppt/slides/slide1.xml" Id="R3d4ea0273b844f82" /><Relationship Type="http://schemas.openxmlformats.org/officeDocument/2006/relationships/slide" Target="/ppt/slides/slide2.xml" Id="Rfe614a8102094848" /><Relationship Type="http://schemas.openxmlformats.org/officeDocument/2006/relationships/slide" Target="/ppt/slides/slide3.xml" Id="Rdb53bddd37ea44ce" /><Relationship Type="http://schemas.openxmlformats.org/officeDocument/2006/relationships/slide" Target="/ppt/slides/slide4.xml" Id="R5958ffa2ffc64834" /><Relationship Type="http://schemas.openxmlformats.org/officeDocument/2006/relationships/slide" Target="/ppt/slides/slide5.xml" Id="R9c6660aedcc84f10" /><Relationship Type="http://schemas.openxmlformats.org/officeDocument/2006/relationships/slide" Target="/ppt/slides/slide6.xml" Id="Raeca62082b9a464d" /><Relationship Type="http://schemas.openxmlformats.org/officeDocument/2006/relationships/slide" Target="/ppt/slides/slide7.xml" Id="Rdad945a4640641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aee1643dfa4c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4ea8ad5f448ca" /><Relationship Type="http://schemas.openxmlformats.org/officeDocument/2006/relationships/theme" Target="/ppt/slideMasters/theme/theme1.xml" Id="R7d06770ab7bb43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c4ea8ad5f448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ecfe05a0846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478b3391e46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c7218698c42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a8460d7cc48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ab37279eb45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2beb2920c41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d34cb036046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GBA VVS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VVS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GBA VVS RÅDGIVNING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VVS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VVS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VVS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5 205 008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5 218 084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VVS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 BAKKAN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VVS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Stokkanvegen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7507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gisle.bakkan@gmail.com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915 083 196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VVS RÅDGIVNING AS</a:t>
            </a:r>
          </a:p>
        </p:txBody>
      </p:sp>
    </p:spTree>
  </p:cSld>
  <p:clrMapOvr>
    <a:masterClrMapping xmlns:a="http://schemas.openxmlformats.org/drawingml/2006/main"/>
  </p:clrMapOvr>
</p:sld>
</file>