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80a5257fa4f485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afaa481feaf4a25"/>
  </p:sldMasterIdLst>
  <p:sldIdLst>
    <p:sldId xmlns:r="http://schemas.openxmlformats.org/officeDocument/2006/relationships" id="256" r:id="R276e04e46eca4055"/>
    <p:sldId xmlns:r="http://schemas.openxmlformats.org/officeDocument/2006/relationships" id="257" r:id="R5654bc071e1c4717"/>
    <p:sldId xmlns:r="http://schemas.openxmlformats.org/officeDocument/2006/relationships" id="258" r:id="R27acccc65cfd47bc"/>
    <p:sldId xmlns:r="http://schemas.openxmlformats.org/officeDocument/2006/relationships" id="259" r:id="R730d7c88f39a40ef"/>
    <p:sldId xmlns:r="http://schemas.openxmlformats.org/officeDocument/2006/relationships" id="260" r:id="R40546d4bb2794e6a"/>
    <p:sldId xmlns:r="http://schemas.openxmlformats.org/officeDocument/2006/relationships" id="261" r:id="R93357ab0a7124753"/>
    <p:sldId xmlns:r="http://schemas.openxmlformats.org/officeDocument/2006/relationships" id="262" r:id="R693e2bd41aaf446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afaa481feaf4a25" /><Relationship Type="http://schemas.openxmlformats.org/officeDocument/2006/relationships/slide" Target="/ppt/slides/slide1.xml" Id="R276e04e46eca4055" /><Relationship Type="http://schemas.openxmlformats.org/officeDocument/2006/relationships/slide" Target="/ppt/slides/slide2.xml" Id="R5654bc071e1c4717" /><Relationship Type="http://schemas.openxmlformats.org/officeDocument/2006/relationships/slide" Target="/ppt/slides/slide3.xml" Id="R27acccc65cfd47bc" /><Relationship Type="http://schemas.openxmlformats.org/officeDocument/2006/relationships/slide" Target="/ppt/slides/slide4.xml" Id="R730d7c88f39a40ef" /><Relationship Type="http://schemas.openxmlformats.org/officeDocument/2006/relationships/slide" Target="/ppt/slides/slide5.xml" Id="R40546d4bb2794e6a" /><Relationship Type="http://schemas.openxmlformats.org/officeDocument/2006/relationships/slide" Target="/ppt/slides/slide6.xml" Id="R93357ab0a7124753" /><Relationship Type="http://schemas.openxmlformats.org/officeDocument/2006/relationships/slide" Target="/ppt/slides/slide7.xml" Id="R693e2bd41aaf446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10ead08719c416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99405e47a747a4" /><Relationship Type="http://schemas.openxmlformats.org/officeDocument/2006/relationships/theme" Target="/ppt/slideMasters/theme/theme1.xml" Id="Rc3f73487984341b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c99405e47a747a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71ca7f91cc42c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c5d0427408484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8e8afbca25410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80fcf43292435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b9a70b141b48e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33dd048115415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d7801922b04b1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TRYGG KAPITAL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TRYGG KAPITAL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TRYGG KAPITAL AS ble etablert [år] og holder til i Fredrikstad.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TRYGG KAPITAL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TRYGG KAPITAL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TRYGG KAPITAL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−804 548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723 963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5 424 276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5 518 593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TRYGG KAPITAL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HYMER HANS-CHRISTIAN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TRYGG KAPITAL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Bydalen allé 17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1604 Fredrikstad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hch@tryggkapital.no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www.tryggkapital.no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915 131 913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TRYGG KAPITAL AS</a:t>
            </a:r>
          </a:p>
        </p:txBody>
      </p:sp>
    </p:spTree>
  </p:cSld>
  <p:clrMapOvr>
    <a:masterClrMapping xmlns:a="http://schemas.openxmlformats.org/drawingml/2006/main"/>
  </p:clrMapOvr>
</p:sld>
</file>