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9466944af04f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4be53310444a3b"/>
  </p:sldMasterIdLst>
  <p:sldIdLst>
    <p:sldId xmlns:r="http://schemas.openxmlformats.org/officeDocument/2006/relationships" id="256" r:id="R056ccf1d63834f75"/>
    <p:sldId xmlns:r="http://schemas.openxmlformats.org/officeDocument/2006/relationships" id="257" r:id="R358c016e7e794961"/>
    <p:sldId xmlns:r="http://schemas.openxmlformats.org/officeDocument/2006/relationships" id="258" r:id="R35b3af878c62423d"/>
    <p:sldId xmlns:r="http://schemas.openxmlformats.org/officeDocument/2006/relationships" id="259" r:id="R2643e781adfc404c"/>
    <p:sldId xmlns:r="http://schemas.openxmlformats.org/officeDocument/2006/relationships" id="260" r:id="R30143c5aa1544ff1"/>
    <p:sldId xmlns:r="http://schemas.openxmlformats.org/officeDocument/2006/relationships" id="261" r:id="R35ee55780e6140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4be53310444a3b" /><Relationship Type="http://schemas.openxmlformats.org/officeDocument/2006/relationships/slide" Target="/ppt/slides/slide1.xml" Id="R056ccf1d63834f75" /><Relationship Type="http://schemas.openxmlformats.org/officeDocument/2006/relationships/slide" Target="/ppt/slides/slide2.xml" Id="R358c016e7e794961" /><Relationship Type="http://schemas.openxmlformats.org/officeDocument/2006/relationships/slide" Target="/ppt/slides/slide3.xml" Id="R35b3af878c62423d" /><Relationship Type="http://schemas.openxmlformats.org/officeDocument/2006/relationships/slide" Target="/ppt/slides/slide4.xml" Id="R2643e781adfc404c" /><Relationship Type="http://schemas.openxmlformats.org/officeDocument/2006/relationships/slide" Target="/ppt/slides/slide5.xml" Id="R30143c5aa1544ff1" /><Relationship Type="http://schemas.openxmlformats.org/officeDocument/2006/relationships/slide" Target="/ppt/slides/slide6.xml" Id="R35ee55780e6140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82b3ebc1624e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6b340e05d4eea" /><Relationship Type="http://schemas.openxmlformats.org/officeDocument/2006/relationships/theme" Target="/ppt/slideMasters/theme/theme1.xml" Id="R7e9313727bb646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66b340e05d4e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b2759e0f444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3c046881949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a28108e1d41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6c8c94a284e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3f17ea18d4e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4054c3afe4a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T NORNES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Stedjebakken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6856 Sogndal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915 136 338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