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55d513118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8f84f767f48e3"/>
  </p:sldMasterIdLst>
  <p:sldIdLst>
    <p:sldId xmlns:r="http://schemas.openxmlformats.org/officeDocument/2006/relationships" id="256" r:id="Rd636cd5e5701478c"/>
    <p:sldId xmlns:r="http://schemas.openxmlformats.org/officeDocument/2006/relationships" id="257" r:id="Rb9a7f2c0604543a7"/>
    <p:sldId xmlns:r="http://schemas.openxmlformats.org/officeDocument/2006/relationships" id="258" r:id="R21cddaf91eb54062"/>
    <p:sldId xmlns:r="http://schemas.openxmlformats.org/officeDocument/2006/relationships" id="259" r:id="R279d3f4fc2b7470b"/>
    <p:sldId xmlns:r="http://schemas.openxmlformats.org/officeDocument/2006/relationships" id="260" r:id="R2e59bb69f64d4a81"/>
    <p:sldId xmlns:r="http://schemas.openxmlformats.org/officeDocument/2006/relationships" id="261" r:id="Ra1c06ff258b6407b"/>
    <p:sldId xmlns:r="http://schemas.openxmlformats.org/officeDocument/2006/relationships" id="262" r:id="R8333ebf02a84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f84f767f48e3" /><Relationship Type="http://schemas.openxmlformats.org/officeDocument/2006/relationships/slide" Target="/ppt/slides/slide1.xml" Id="Rd636cd5e5701478c" /><Relationship Type="http://schemas.openxmlformats.org/officeDocument/2006/relationships/slide" Target="/ppt/slides/slide2.xml" Id="Rb9a7f2c0604543a7" /><Relationship Type="http://schemas.openxmlformats.org/officeDocument/2006/relationships/slide" Target="/ppt/slides/slide3.xml" Id="R21cddaf91eb54062" /><Relationship Type="http://schemas.openxmlformats.org/officeDocument/2006/relationships/slide" Target="/ppt/slides/slide4.xml" Id="R279d3f4fc2b7470b" /><Relationship Type="http://schemas.openxmlformats.org/officeDocument/2006/relationships/slide" Target="/ppt/slides/slide5.xml" Id="R2e59bb69f64d4a81" /><Relationship Type="http://schemas.openxmlformats.org/officeDocument/2006/relationships/slide" Target="/ppt/slides/slide6.xml" Id="Ra1c06ff258b6407b" /><Relationship Type="http://schemas.openxmlformats.org/officeDocument/2006/relationships/slide" Target="/ppt/slides/slide7.xml" Id="R8333ebf02a84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677e7010d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d3489d364fa2" /><Relationship Type="http://schemas.openxmlformats.org/officeDocument/2006/relationships/theme" Target="/ppt/slideMasters/theme/theme1.xml" Id="R5b4b897ecf28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2d3489d36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7387dcfd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0fe8926b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972aeab5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347e9f7b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d87b04a2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5c3b45c6d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b6cc223f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