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a5b4b07b62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041e6ee0b4b3d"/>
  </p:sldMasterIdLst>
  <p:sldIdLst>
    <p:sldId xmlns:r="http://schemas.openxmlformats.org/officeDocument/2006/relationships" id="256" r:id="Re98f92552c334cb3"/>
    <p:sldId xmlns:r="http://schemas.openxmlformats.org/officeDocument/2006/relationships" id="257" r:id="Rc1a95467d5114ebb"/>
    <p:sldId xmlns:r="http://schemas.openxmlformats.org/officeDocument/2006/relationships" id="258" r:id="R129a5f3b413a4c07"/>
    <p:sldId xmlns:r="http://schemas.openxmlformats.org/officeDocument/2006/relationships" id="259" r:id="Rb5a298ca36234342"/>
    <p:sldId xmlns:r="http://schemas.openxmlformats.org/officeDocument/2006/relationships" id="260" r:id="Re3cb0fec47a84a63"/>
    <p:sldId xmlns:r="http://schemas.openxmlformats.org/officeDocument/2006/relationships" id="261" r:id="R89e2b76f04324fec"/>
    <p:sldId xmlns:r="http://schemas.openxmlformats.org/officeDocument/2006/relationships" id="262" r:id="R60dd02768c1446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041e6ee0b4b3d" /><Relationship Type="http://schemas.openxmlformats.org/officeDocument/2006/relationships/slide" Target="/ppt/slides/slide1.xml" Id="Re98f92552c334cb3" /><Relationship Type="http://schemas.openxmlformats.org/officeDocument/2006/relationships/slide" Target="/ppt/slides/slide2.xml" Id="Rc1a95467d5114ebb" /><Relationship Type="http://schemas.openxmlformats.org/officeDocument/2006/relationships/slide" Target="/ppt/slides/slide3.xml" Id="R129a5f3b413a4c07" /><Relationship Type="http://schemas.openxmlformats.org/officeDocument/2006/relationships/slide" Target="/ppt/slides/slide4.xml" Id="Rb5a298ca36234342" /><Relationship Type="http://schemas.openxmlformats.org/officeDocument/2006/relationships/slide" Target="/ppt/slides/slide5.xml" Id="Re3cb0fec47a84a63" /><Relationship Type="http://schemas.openxmlformats.org/officeDocument/2006/relationships/slide" Target="/ppt/slides/slide6.xml" Id="R89e2b76f04324fec" /><Relationship Type="http://schemas.openxmlformats.org/officeDocument/2006/relationships/slide" Target="/ppt/slides/slide7.xml" Id="R60dd02768c1446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d328dc8fe47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9624cc6d842d1" /><Relationship Type="http://schemas.openxmlformats.org/officeDocument/2006/relationships/theme" Target="/ppt/slideMasters/theme/theme1.xml" Id="R2cfb6abac9e8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69624cc6d842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94803fb1f4f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21e7b2c9d41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b72cdfbda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ef7088c2945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f70c2ba304e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800bda68544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96cd143b145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NYDAHL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ANLEGG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975 958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GEIR 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STIG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geirove@nydahlanlegg.no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