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585c5efe9740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2d9a566c34d42"/>
  </p:sldMasterIdLst>
  <p:sldIdLst>
    <p:sldId xmlns:r="http://schemas.openxmlformats.org/officeDocument/2006/relationships" id="256" r:id="R5294c072c2a143a2"/>
    <p:sldId xmlns:r="http://schemas.openxmlformats.org/officeDocument/2006/relationships" id="257" r:id="R8be6d3f938b9493a"/>
    <p:sldId xmlns:r="http://schemas.openxmlformats.org/officeDocument/2006/relationships" id="258" r:id="Rcc9af6d42b7f4422"/>
    <p:sldId xmlns:r="http://schemas.openxmlformats.org/officeDocument/2006/relationships" id="259" r:id="R58b4704f69514aee"/>
    <p:sldId xmlns:r="http://schemas.openxmlformats.org/officeDocument/2006/relationships" id="260" r:id="R3d0b19673a2e4c90"/>
    <p:sldId xmlns:r="http://schemas.openxmlformats.org/officeDocument/2006/relationships" id="261" r:id="R967ef419f42b4489"/>
    <p:sldId xmlns:r="http://schemas.openxmlformats.org/officeDocument/2006/relationships" id="262" r:id="Rce2829728be744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2d9a566c34d42" /><Relationship Type="http://schemas.openxmlformats.org/officeDocument/2006/relationships/slide" Target="/ppt/slides/slide1.xml" Id="R5294c072c2a143a2" /><Relationship Type="http://schemas.openxmlformats.org/officeDocument/2006/relationships/slide" Target="/ppt/slides/slide2.xml" Id="R8be6d3f938b9493a" /><Relationship Type="http://schemas.openxmlformats.org/officeDocument/2006/relationships/slide" Target="/ppt/slides/slide3.xml" Id="Rcc9af6d42b7f4422" /><Relationship Type="http://schemas.openxmlformats.org/officeDocument/2006/relationships/slide" Target="/ppt/slides/slide4.xml" Id="R58b4704f69514aee" /><Relationship Type="http://schemas.openxmlformats.org/officeDocument/2006/relationships/slide" Target="/ppt/slides/slide5.xml" Id="R3d0b19673a2e4c90" /><Relationship Type="http://schemas.openxmlformats.org/officeDocument/2006/relationships/slide" Target="/ppt/slides/slide6.xml" Id="R967ef419f42b4489" /><Relationship Type="http://schemas.openxmlformats.org/officeDocument/2006/relationships/slide" Target="/ppt/slides/slide7.xml" Id="Rce2829728be744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096e3ad4847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60f04c4e542bc" /><Relationship Type="http://schemas.openxmlformats.org/officeDocument/2006/relationships/theme" Target="/ppt/slideMasters/theme/theme1.xml" Id="Rc2db253698ba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60f04c4e542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4f833a28043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f02b6cce449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1bda09e3e4b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c4b1d13eb44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ae5ffd752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1a86726c149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42767d1944b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TECHAL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TECHAL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19 533 703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23 260 957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26 315 536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VELTA AA LJOSLAND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915 313 647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