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e54b4983e044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fa5ec4e1af41c6"/>
  </p:sldMasterIdLst>
  <p:sldIdLst>
    <p:sldId xmlns:r="http://schemas.openxmlformats.org/officeDocument/2006/relationships" id="256" r:id="R7b7b638813d04399"/>
    <p:sldId xmlns:r="http://schemas.openxmlformats.org/officeDocument/2006/relationships" id="257" r:id="Rdc375d1cb6f941ae"/>
    <p:sldId xmlns:r="http://schemas.openxmlformats.org/officeDocument/2006/relationships" id="258" r:id="R08b76dd0fbf24d46"/>
    <p:sldId xmlns:r="http://schemas.openxmlformats.org/officeDocument/2006/relationships" id="259" r:id="R051f42bb312d4dc2"/>
    <p:sldId xmlns:r="http://schemas.openxmlformats.org/officeDocument/2006/relationships" id="260" r:id="Rb7b7dff2748e4b77"/>
    <p:sldId xmlns:r="http://schemas.openxmlformats.org/officeDocument/2006/relationships" id="261" r:id="R07ca99799848400c"/>
    <p:sldId xmlns:r="http://schemas.openxmlformats.org/officeDocument/2006/relationships" id="262" r:id="R183508984ba84e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fa5ec4e1af41c6" /><Relationship Type="http://schemas.openxmlformats.org/officeDocument/2006/relationships/slide" Target="/ppt/slides/slide1.xml" Id="R7b7b638813d04399" /><Relationship Type="http://schemas.openxmlformats.org/officeDocument/2006/relationships/slide" Target="/ppt/slides/slide2.xml" Id="Rdc375d1cb6f941ae" /><Relationship Type="http://schemas.openxmlformats.org/officeDocument/2006/relationships/slide" Target="/ppt/slides/slide3.xml" Id="R08b76dd0fbf24d46" /><Relationship Type="http://schemas.openxmlformats.org/officeDocument/2006/relationships/slide" Target="/ppt/slides/slide4.xml" Id="R051f42bb312d4dc2" /><Relationship Type="http://schemas.openxmlformats.org/officeDocument/2006/relationships/slide" Target="/ppt/slides/slide5.xml" Id="Rb7b7dff2748e4b77" /><Relationship Type="http://schemas.openxmlformats.org/officeDocument/2006/relationships/slide" Target="/ppt/slides/slide6.xml" Id="R07ca99799848400c" /><Relationship Type="http://schemas.openxmlformats.org/officeDocument/2006/relationships/slide" Target="/ppt/slides/slide7.xml" Id="R183508984ba84e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9225a4ecfc4d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604af55ad4487" /><Relationship Type="http://schemas.openxmlformats.org/officeDocument/2006/relationships/theme" Target="/ppt/slideMasters/theme/theme1.xml" Id="Rff77d8a54cef4a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e604af55ad44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ae13078634d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af05418be42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a211d02b148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7d5c86f17d4c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62623b1b9841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09dc79f5a4d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0aaf0fdd34f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NOA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NOA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NOA VVS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NOA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NOA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NOA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7 167 615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401 869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273 332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1 128 599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3 095 998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NOA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NOA DESIGN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NOA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Liarstøl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5416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915 448 941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NOA VVS AS</a:t>
            </a:r>
          </a:p>
        </p:txBody>
      </p:sp>
    </p:spTree>
  </p:cSld>
  <p:clrMapOvr>
    <a:masterClrMapping xmlns:a="http://schemas.openxmlformats.org/drawingml/2006/main"/>
  </p:clrMapOvr>
</p:sld>
</file>